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62" r:id="rId3"/>
    <p:sldId id="263" r:id="rId4"/>
    <p:sldId id="258" r:id="rId5"/>
    <p:sldId id="264" r:id="rId6"/>
    <p:sldId id="260" r:id="rId7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FA7"/>
    <a:srgbClr val="459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880D5-0A94-4F3F-A537-D902302C4122}" v="7" dt="2025-09-26T13:36:52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>
        <p:scale>
          <a:sx n="75" d="100"/>
          <a:sy n="75" d="100"/>
        </p:scale>
        <p:origin x="540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eira, Renato Fernandes" userId="737e92bd-4c5e-466b-bae3-d0899a54fca4" providerId="ADAL" clId="{865880D5-0A94-4F3F-A537-D902302C4122}"/>
    <pc:docChg chg="undo custSel addSld delSld modSld">
      <pc:chgData name="Pereira, Renato Fernandes" userId="737e92bd-4c5e-466b-bae3-d0899a54fca4" providerId="ADAL" clId="{865880D5-0A94-4F3F-A537-D902302C4122}" dt="2025-09-26T13:47:06.085" v="128" actId="47"/>
      <pc:docMkLst>
        <pc:docMk/>
      </pc:docMkLst>
      <pc:sldChg chg="modSp mod">
        <pc:chgData name="Pereira, Renato Fernandes" userId="737e92bd-4c5e-466b-bae3-d0899a54fca4" providerId="ADAL" clId="{865880D5-0A94-4F3F-A537-D902302C4122}" dt="2025-09-26T13:39:34.745" v="95" actId="1076"/>
        <pc:sldMkLst>
          <pc:docMk/>
          <pc:sldMk cId="1487700712" sldId="256"/>
        </pc:sldMkLst>
        <pc:spChg chg="mod">
          <ac:chgData name="Pereira, Renato Fernandes" userId="737e92bd-4c5e-466b-bae3-d0899a54fca4" providerId="ADAL" clId="{865880D5-0A94-4F3F-A537-D902302C4122}" dt="2025-09-26T13:39:34.745" v="95" actId="1076"/>
          <ac:spMkLst>
            <pc:docMk/>
            <pc:sldMk cId="1487700712" sldId="256"/>
            <ac:spMk id="2" creationId="{C02C5318-1A1E-49D0-B2E2-A4B0FA9E8A40}"/>
          </ac:spMkLst>
        </pc:spChg>
        <pc:picChg chg="mod">
          <ac:chgData name="Pereira, Renato Fernandes" userId="737e92bd-4c5e-466b-bae3-d0899a54fca4" providerId="ADAL" clId="{865880D5-0A94-4F3F-A537-D902302C4122}" dt="2025-09-26T13:39:07.997" v="90" actId="1076"/>
          <ac:picMkLst>
            <pc:docMk/>
            <pc:sldMk cId="1487700712" sldId="256"/>
            <ac:picMk id="7" creationId="{3840F91C-EDD0-4D4E-A4AB-E6C77856C88C}"/>
          </ac:picMkLst>
        </pc:picChg>
      </pc:sldChg>
      <pc:sldChg chg="modSp mod">
        <pc:chgData name="Pereira, Renato Fernandes" userId="737e92bd-4c5e-466b-bae3-d0899a54fca4" providerId="ADAL" clId="{865880D5-0A94-4F3F-A537-D902302C4122}" dt="2025-09-26T13:46:10.947" v="126" actId="20577"/>
        <pc:sldMkLst>
          <pc:docMk/>
          <pc:sldMk cId="497607547" sldId="258"/>
        </pc:sldMkLst>
        <pc:spChg chg="mod">
          <ac:chgData name="Pereira, Renato Fernandes" userId="737e92bd-4c5e-466b-bae3-d0899a54fca4" providerId="ADAL" clId="{865880D5-0A94-4F3F-A537-D902302C4122}" dt="2025-09-26T13:46:10.947" v="126" actId="20577"/>
          <ac:spMkLst>
            <pc:docMk/>
            <pc:sldMk cId="497607547" sldId="258"/>
            <ac:spMk id="2" creationId="{921633EB-7DCB-4DDC-80AF-C885A3EE1245}"/>
          </ac:spMkLst>
        </pc:spChg>
      </pc:sldChg>
      <pc:sldChg chg="del">
        <pc:chgData name="Pereira, Renato Fernandes" userId="737e92bd-4c5e-466b-bae3-d0899a54fca4" providerId="ADAL" clId="{865880D5-0A94-4F3F-A537-D902302C4122}" dt="2025-09-26T13:47:06.085" v="128" actId="47"/>
        <pc:sldMkLst>
          <pc:docMk/>
          <pc:sldMk cId="4209322005" sldId="259"/>
        </pc:sldMkLst>
      </pc:sldChg>
      <pc:sldChg chg="del">
        <pc:chgData name="Pereira, Renato Fernandes" userId="737e92bd-4c5e-466b-bae3-d0899a54fca4" providerId="ADAL" clId="{865880D5-0A94-4F3F-A537-D902302C4122}" dt="2025-09-26T13:45:49.398" v="96" actId="2696"/>
        <pc:sldMkLst>
          <pc:docMk/>
          <pc:sldMk cId="1703342593" sldId="261"/>
        </pc:sldMkLst>
      </pc:sldChg>
      <pc:sldChg chg="addSp delSp modSp mod">
        <pc:chgData name="Pereira, Renato Fernandes" userId="737e92bd-4c5e-466b-bae3-d0899a54fca4" providerId="ADAL" clId="{865880D5-0A94-4F3F-A537-D902302C4122}" dt="2025-09-26T13:36:57.697" v="88" actId="1076"/>
        <pc:sldMkLst>
          <pc:docMk/>
          <pc:sldMk cId="327172837" sldId="262"/>
        </pc:sldMkLst>
        <pc:spChg chg="mod">
          <ac:chgData name="Pereira, Renato Fernandes" userId="737e92bd-4c5e-466b-bae3-d0899a54fca4" providerId="ADAL" clId="{865880D5-0A94-4F3F-A537-D902302C4122}" dt="2025-09-26T13:33:42.655" v="53" actId="20577"/>
          <ac:spMkLst>
            <pc:docMk/>
            <pc:sldMk cId="327172837" sldId="262"/>
            <ac:spMk id="2" creationId="{C6CEBE73-BAC4-FAB7-8878-467DC7E5384D}"/>
          </ac:spMkLst>
        </pc:spChg>
        <pc:spChg chg="del mod">
          <ac:chgData name="Pereira, Renato Fernandes" userId="737e92bd-4c5e-466b-bae3-d0899a54fca4" providerId="ADAL" clId="{865880D5-0A94-4F3F-A537-D902302C4122}" dt="2025-09-26T13:36:45.475" v="84" actId="21"/>
          <ac:spMkLst>
            <pc:docMk/>
            <pc:sldMk cId="327172837" sldId="262"/>
            <ac:spMk id="6" creationId="{E5EAB574-9F1D-138A-9DD5-6220A7363260}"/>
          </ac:spMkLst>
        </pc:spChg>
        <pc:spChg chg="add del mod">
          <ac:chgData name="Pereira, Renato Fernandes" userId="737e92bd-4c5e-466b-bae3-d0899a54fca4" providerId="ADAL" clId="{865880D5-0A94-4F3F-A537-D902302C4122}" dt="2025-09-26T13:36:51.596" v="86" actId="21"/>
          <ac:spMkLst>
            <pc:docMk/>
            <pc:sldMk cId="327172837" sldId="262"/>
            <ac:spMk id="12" creationId="{B715D5FF-3A72-FAC5-E7FF-ECB27F339350}"/>
          </ac:spMkLst>
        </pc:spChg>
        <pc:spChg chg="add mod">
          <ac:chgData name="Pereira, Renato Fernandes" userId="737e92bd-4c5e-466b-bae3-d0899a54fca4" providerId="ADAL" clId="{865880D5-0A94-4F3F-A537-D902302C4122}" dt="2025-09-26T13:36:57.697" v="88" actId="1076"/>
          <ac:spMkLst>
            <pc:docMk/>
            <pc:sldMk cId="327172837" sldId="262"/>
            <ac:spMk id="13" creationId="{B715D5FF-3A72-FAC5-E7FF-ECB27F339350}"/>
          </ac:spMkLst>
        </pc:spChg>
      </pc:sldChg>
      <pc:sldChg chg="addSp delSp modSp add mod">
        <pc:chgData name="Pereira, Renato Fernandes" userId="737e92bd-4c5e-466b-bae3-d0899a54fca4" providerId="ADAL" clId="{865880D5-0A94-4F3F-A537-D902302C4122}" dt="2025-09-26T13:36:47.983" v="85"/>
        <pc:sldMkLst>
          <pc:docMk/>
          <pc:sldMk cId="52947290" sldId="263"/>
        </pc:sldMkLst>
        <pc:spChg chg="mod">
          <ac:chgData name="Pereira, Renato Fernandes" userId="737e92bd-4c5e-466b-bae3-d0899a54fca4" providerId="ADAL" clId="{865880D5-0A94-4F3F-A537-D902302C4122}" dt="2025-09-26T13:34:00.938" v="80" actId="20577"/>
          <ac:spMkLst>
            <pc:docMk/>
            <pc:sldMk cId="52947290" sldId="263"/>
            <ac:spMk id="2" creationId="{6815FBA4-8B52-39DC-480F-497A8834D0A6}"/>
          </ac:spMkLst>
        </pc:spChg>
        <pc:spChg chg="add mod">
          <ac:chgData name="Pereira, Renato Fernandes" userId="737e92bd-4c5e-466b-bae3-d0899a54fca4" providerId="ADAL" clId="{865880D5-0A94-4F3F-A537-D902302C4122}" dt="2025-09-26T13:36:47.983" v="85"/>
          <ac:spMkLst>
            <pc:docMk/>
            <pc:sldMk cId="52947290" sldId="263"/>
            <ac:spMk id="3" creationId="{E5EAB574-9F1D-138A-9DD5-6220A7363260}"/>
          </ac:spMkLst>
        </pc:spChg>
        <pc:spChg chg="mod">
          <ac:chgData name="Pereira, Renato Fernandes" userId="737e92bd-4c5e-466b-bae3-d0899a54fca4" providerId="ADAL" clId="{865880D5-0A94-4F3F-A537-D902302C4122}" dt="2025-09-26T13:29:25.450" v="10" actId="113"/>
          <ac:spMkLst>
            <pc:docMk/>
            <pc:sldMk cId="52947290" sldId="263"/>
            <ac:spMk id="4" creationId="{099DCBFC-B926-A3A3-95A3-D8876161799C}"/>
          </ac:spMkLst>
        </pc:spChg>
        <pc:spChg chg="mod">
          <ac:chgData name="Pereira, Renato Fernandes" userId="737e92bd-4c5e-466b-bae3-d0899a54fca4" providerId="ADAL" clId="{865880D5-0A94-4F3F-A537-D902302C4122}" dt="2025-09-26T13:30:46.079" v="19" actId="20577"/>
          <ac:spMkLst>
            <pc:docMk/>
            <pc:sldMk cId="52947290" sldId="263"/>
            <ac:spMk id="5" creationId="{F81A4C22-2ADA-DCCD-05EC-635A6B905347}"/>
          </ac:spMkLst>
        </pc:spChg>
        <pc:spChg chg="del mod">
          <ac:chgData name="Pereira, Renato Fernandes" userId="737e92bd-4c5e-466b-bae3-d0899a54fca4" providerId="ADAL" clId="{865880D5-0A94-4F3F-A537-D902302C4122}" dt="2025-09-26T13:36:38.419" v="81" actId="21"/>
          <ac:spMkLst>
            <pc:docMk/>
            <pc:sldMk cId="52947290" sldId="263"/>
            <ac:spMk id="6" creationId="{B715D5FF-3A72-FAC5-E7FF-ECB27F339350}"/>
          </ac:spMkLst>
        </pc:spChg>
        <pc:spChg chg="mod">
          <ac:chgData name="Pereira, Renato Fernandes" userId="737e92bd-4c5e-466b-bae3-d0899a54fca4" providerId="ADAL" clId="{865880D5-0A94-4F3F-A537-D902302C4122}" dt="2025-09-26T13:28:45.535" v="2"/>
          <ac:spMkLst>
            <pc:docMk/>
            <pc:sldMk cId="52947290" sldId="263"/>
            <ac:spMk id="8" creationId="{B63909E6-36B4-3694-69F8-58A2C18A2D81}"/>
          </ac:spMkLst>
        </pc:spChg>
        <pc:spChg chg="mod">
          <ac:chgData name="Pereira, Renato Fernandes" userId="737e92bd-4c5e-466b-bae3-d0899a54fca4" providerId="ADAL" clId="{865880D5-0A94-4F3F-A537-D902302C4122}" dt="2025-09-26T13:29:48.030" v="11"/>
          <ac:spMkLst>
            <pc:docMk/>
            <pc:sldMk cId="52947290" sldId="263"/>
            <ac:spMk id="9" creationId="{C0A9D8E0-CEF6-BF05-9E1D-987426CB5866}"/>
          </ac:spMkLst>
        </pc:spChg>
        <pc:spChg chg="mod">
          <ac:chgData name="Pereira, Renato Fernandes" userId="737e92bd-4c5e-466b-bae3-d0899a54fca4" providerId="ADAL" clId="{865880D5-0A94-4F3F-A537-D902302C4122}" dt="2025-09-26T13:31:28.633" v="22"/>
          <ac:spMkLst>
            <pc:docMk/>
            <pc:sldMk cId="52947290" sldId="263"/>
            <ac:spMk id="10" creationId="{A6C2F6D1-EA8E-D449-14CC-CB8C2D9014DF}"/>
          </ac:spMkLst>
        </pc:spChg>
      </pc:sldChg>
      <pc:sldChg chg="modSp add mod">
        <pc:chgData name="Pereira, Renato Fernandes" userId="737e92bd-4c5e-466b-bae3-d0899a54fca4" providerId="ADAL" clId="{865880D5-0A94-4F3F-A537-D902302C4122}" dt="2025-09-26T13:46:17.161" v="127" actId="6549"/>
        <pc:sldMkLst>
          <pc:docMk/>
          <pc:sldMk cId="1872520621" sldId="264"/>
        </pc:sldMkLst>
        <pc:spChg chg="mod">
          <ac:chgData name="Pereira, Renato Fernandes" userId="737e92bd-4c5e-466b-bae3-d0899a54fca4" providerId="ADAL" clId="{865880D5-0A94-4F3F-A537-D902302C4122}" dt="2025-09-26T13:46:17.161" v="127" actId="6549"/>
          <ac:spMkLst>
            <pc:docMk/>
            <pc:sldMk cId="1872520621" sldId="264"/>
            <ac:spMk id="2" creationId="{A38B5A3F-14EA-0492-7021-6E4A8526763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26/09/2025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26/09/2025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BD4B5-0389-C97F-4059-2C35C8B8C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2BD7F98-2BF4-D686-9C01-470C9CA5F7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1DD8403-7224-ED3B-5573-28C7F53B40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63DD8B-6549-B2B8-95AF-F0E15C8E31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224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55F56-75C2-3460-16AA-290A48E7B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D1B6751-AB3B-F7FD-6361-615A7EC200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792F4B0-4160-AEBD-22DE-08153AAEB1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D01712-FBFA-7657-7BD2-0DBBC327FD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477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39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87BAE-2698-400C-1080-A1CCC4201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9EA57CE-E0EF-B478-A1F2-CACACEE52E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1361BBC-5B3F-2951-859F-A529A1D16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C48F5C-6AC1-5C28-EF4A-01FB6FFB5A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821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26/09/2025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26/09/2025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26/09/2025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26/09/2025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26/09/2025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26/09/2025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26/09/2025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26/09/2025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26/09/2025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26/09/2025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26/09/2025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26/09/2025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260" y="4473829"/>
            <a:ext cx="10993549" cy="895244"/>
          </a:xfrm>
        </p:spPr>
        <p:txBody>
          <a:bodyPr rtlCol="0">
            <a:no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Seminário – Algoritmos em grafos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Circuito hamiltoniano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DC28654-E6AE-6972-9748-24F857A7E746}"/>
              </a:ext>
            </a:extLst>
          </p:cNvPr>
          <p:cNvSpPr txBox="1"/>
          <p:nvPr/>
        </p:nvSpPr>
        <p:spPr>
          <a:xfrm>
            <a:off x="617260" y="5923059"/>
            <a:ext cx="1068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Discentes: João Fernando e Renato Fernandes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CAC94-856F-CCD5-A62C-899A3F67C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EBE73-BAC4-FAB7-8878-467DC7E5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Entendendo sobre Circuito Hamiltoniano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9774E39-A2E7-9764-6212-532C9C10BF39}"/>
              </a:ext>
            </a:extLst>
          </p:cNvPr>
          <p:cNvSpPr/>
          <p:nvPr/>
        </p:nvSpPr>
        <p:spPr>
          <a:xfrm>
            <a:off x="1244180" y="2698230"/>
            <a:ext cx="2698230" cy="35976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600" dirty="0"/>
              <a:t>Um Circuito Hamiltoniano é um caminho em um grafo (conjunto de pontos e linhas) que segue duas regras: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1. Visita Única: Passa por cada vértice (nó) do grafo exatamente uma vez.</a:t>
            </a:r>
          </a:p>
          <a:p>
            <a:pPr algn="just"/>
            <a:r>
              <a:rPr lang="pt-BR" sz="1600" dirty="0"/>
              <a:t>2. Ciclo Fechado: Retorna ao vértice de onde começou, formando um ciclo.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BFD98E8-C398-5FA7-D0BD-3CE30F955F06}"/>
              </a:ext>
            </a:extLst>
          </p:cNvPr>
          <p:cNvSpPr/>
          <p:nvPr/>
        </p:nvSpPr>
        <p:spPr>
          <a:xfrm>
            <a:off x="4648196" y="2698230"/>
            <a:ext cx="2698230" cy="3597639"/>
          </a:xfrm>
          <a:prstGeom prst="rect">
            <a:avLst/>
          </a:prstGeom>
          <a:solidFill>
            <a:srgbClr val="4590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É um problema clássico de otimização na </a:t>
            </a:r>
            <a:r>
              <a:rPr lang="pt-BR" sz="1600" b="1" dirty="0"/>
              <a:t>Teoria dos Grafos</a:t>
            </a:r>
            <a:r>
              <a:rPr lang="pt-BR" sz="1600" dirty="0"/>
              <a:t> (NP-Completo).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AED0D87-9E27-F7A1-30D4-9169A7859D29}"/>
              </a:ext>
            </a:extLst>
          </p:cNvPr>
          <p:cNvSpPr/>
          <p:nvPr/>
        </p:nvSpPr>
        <p:spPr>
          <a:xfrm>
            <a:off x="1244180" y="2191064"/>
            <a:ext cx="2698230" cy="4172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O Que É?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8C94364-6FC2-6585-C018-CA2724385953}"/>
              </a:ext>
            </a:extLst>
          </p:cNvPr>
          <p:cNvSpPr/>
          <p:nvPr/>
        </p:nvSpPr>
        <p:spPr>
          <a:xfrm>
            <a:off x="4648196" y="2191064"/>
            <a:ext cx="2698230" cy="417226"/>
          </a:xfrm>
          <a:prstGeom prst="rect">
            <a:avLst/>
          </a:prstGeom>
          <a:solidFill>
            <a:srgbClr val="4590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Por que é Importante?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55E85EB-C59E-995E-6773-C38E7B8C0664}"/>
              </a:ext>
            </a:extLst>
          </p:cNvPr>
          <p:cNvSpPr/>
          <p:nvPr/>
        </p:nvSpPr>
        <p:spPr>
          <a:xfrm>
            <a:off x="8052212" y="2191064"/>
            <a:ext cx="2698230" cy="417226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Aplicações Práticas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715D5FF-3A72-FAC5-E7FF-ECB27F339350}"/>
              </a:ext>
            </a:extLst>
          </p:cNvPr>
          <p:cNvSpPr/>
          <p:nvPr/>
        </p:nvSpPr>
        <p:spPr>
          <a:xfrm>
            <a:off x="8052212" y="2698230"/>
            <a:ext cx="2698230" cy="3597639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400" dirty="0"/>
              <a:t>🌐 Logística e Roteamento: Otimização de rotas de entrega ou coleta de lixo.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🤖 Robótica: Planejamento do caminho mais eficiente para um robô que precisa visitar todos os pontos de uma área (</a:t>
            </a:r>
            <a:r>
              <a:rPr lang="pt-BR" sz="1400" dirty="0" err="1"/>
              <a:t>ex</a:t>
            </a:r>
            <a:r>
              <a:rPr lang="pt-BR" sz="1400" dirty="0"/>
              <a:t>: furação de placas de circuito, como no seu código).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💻 Design de Circuitos: Simplificação e otimização da fiação em placas eletrônicas.</a:t>
            </a:r>
          </a:p>
        </p:txBody>
      </p:sp>
    </p:spTree>
    <p:extLst>
      <p:ext uri="{BB962C8B-B14F-4D97-AF65-F5344CB8AC3E}">
        <p14:creationId xmlns:p14="http://schemas.microsoft.com/office/powerpoint/2010/main" val="32717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F69ED-CDDC-F8F4-6656-B71E27BB7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5FBA4-8B52-39DC-480F-497A8834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Aplicação desenvolvida do Circuito Hamiltoniano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99DCBFC-B926-A3A3-95A3-D8876161799C}"/>
              </a:ext>
            </a:extLst>
          </p:cNvPr>
          <p:cNvSpPr/>
          <p:nvPr/>
        </p:nvSpPr>
        <p:spPr>
          <a:xfrm>
            <a:off x="1244180" y="2698230"/>
            <a:ext cx="2698230" cy="35976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600" dirty="0"/>
              <a:t>A aplicação combina: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🐍 Python: Linguagem base.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b="1" dirty="0" err="1"/>
              <a:t>streamlit</a:t>
            </a:r>
            <a:r>
              <a:rPr lang="pt-BR" sz="1600" dirty="0"/>
              <a:t>: Cria a interface web interativa.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b="1" dirty="0" err="1"/>
              <a:t>networkx</a:t>
            </a:r>
            <a:r>
              <a:rPr lang="pt-BR" sz="1600" dirty="0"/>
              <a:t>: Realiza toda a modelagem e análise dos grafos.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81A4C22-2ADA-DCCD-05EC-635A6B905347}"/>
              </a:ext>
            </a:extLst>
          </p:cNvPr>
          <p:cNvSpPr/>
          <p:nvPr/>
        </p:nvSpPr>
        <p:spPr>
          <a:xfrm>
            <a:off x="4648196" y="2698230"/>
            <a:ext cx="2698230" cy="3597639"/>
          </a:xfrm>
          <a:prstGeom prst="rect">
            <a:avLst/>
          </a:prstGeom>
          <a:solidFill>
            <a:srgbClr val="4590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Algoritmo de </a:t>
            </a:r>
            <a:r>
              <a:rPr lang="pt-BR" sz="1600" b="1" dirty="0" err="1"/>
              <a:t>Backtracking</a:t>
            </a:r>
            <a:r>
              <a:rPr lang="pt-BR" sz="1600" dirty="0"/>
              <a:t>:</a:t>
            </a:r>
          </a:p>
          <a:p>
            <a:pPr algn="ctr"/>
            <a:endParaRPr lang="pt-BR" sz="1600" dirty="0"/>
          </a:p>
          <a:p>
            <a:pPr algn="just"/>
            <a:r>
              <a:rPr lang="pt-BR" sz="1600" dirty="0"/>
              <a:t>Utiliza uma abordagem de "força bruta inteligente" para explorar as possibilidades.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Tenta um caminho; se falhar em encontrar um circuito completo, ele volta (</a:t>
            </a:r>
            <a:r>
              <a:rPr lang="pt-BR" sz="1600" dirty="0" err="1"/>
              <a:t>backtrack</a:t>
            </a:r>
            <a:r>
              <a:rPr lang="pt-BR" sz="1600" dirty="0"/>
              <a:t>) e tenta uma rota diferente.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63909E6-36B4-3694-69F8-58A2C18A2D81}"/>
              </a:ext>
            </a:extLst>
          </p:cNvPr>
          <p:cNvSpPr/>
          <p:nvPr/>
        </p:nvSpPr>
        <p:spPr>
          <a:xfrm>
            <a:off x="1244180" y="2191064"/>
            <a:ext cx="2698230" cy="4172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Tecnologias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0A9D8E0-CEF6-BF05-9E1D-987426CB5866}"/>
              </a:ext>
            </a:extLst>
          </p:cNvPr>
          <p:cNvSpPr/>
          <p:nvPr/>
        </p:nvSpPr>
        <p:spPr>
          <a:xfrm>
            <a:off x="4648196" y="2191064"/>
            <a:ext cx="2698230" cy="417226"/>
          </a:xfrm>
          <a:prstGeom prst="rect">
            <a:avLst/>
          </a:prstGeom>
          <a:solidFill>
            <a:srgbClr val="4590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Estratégia de Resolução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6C2F6D1-EA8E-D449-14CC-CB8C2D9014DF}"/>
              </a:ext>
            </a:extLst>
          </p:cNvPr>
          <p:cNvSpPr/>
          <p:nvPr/>
        </p:nvSpPr>
        <p:spPr>
          <a:xfrm>
            <a:off x="8052212" y="2191064"/>
            <a:ext cx="2698230" cy="417226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Funcionalidades Chave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5EAB574-9F1D-138A-9DD5-6220A7363260}"/>
              </a:ext>
            </a:extLst>
          </p:cNvPr>
          <p:cNvSpPr/>
          <p:nvPr/>
        </p:nvSpPr>
        <p:spPr>
          <a:xfrm>
            <a:off x="8052213" y="2698230"/>
            <a:ext cx="2698230" cy="3597639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400" b="1" dirty="0"/>
              <a:t>Visualização</a:t>
            </a:r>
            <a:r>
              <a:rPr lang="pt-BR" sz="1400" dirty="0"/>
              <a:t>: Desenha o grafo e destaca o circuito Hamiltoniano encontrado em vermelho.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b="1" dirty="0"/>
              <a:t>Justificativa Inteligente</a:t>
            </a:r>
            <a:r>
              <a:rPr lang="pt-BR" sz="1400" dirty="0"/>
              <a:t>: Se não houver circuito, o programa diagnostica o motivo da falha, como:</a:t>
            </a:r>
          </a:p>
          <a:p>
            <a:pPr marL="342900" indent="-342900" algn="just">
              <a:buAutoNum type="arabicPeriod"/>
            </a:pPr>
            <a:r>
              <a:rPr lang="pt-BR" sz="1400" dirty="0"/>
              <a:t>Vértices com grau insuficiente (grau &lt; 2).</a:t>
            </a:r>
          </a:p>
          <a:p>
            <a:pPr marL="342900" indent="-342900" algn="just">
              <a:buAutoNum type="arabicPeriod"/>
            </a:pPr>
            <a:r>
              <a:rPr lang="pt-BR" sz="1400" dirty="0"/>
              <a:t> Grafo desconectado (impossível ligar todos os pontos).3. Existência de Pontos de Articulação (vértices críticos).</a:t>
            </a:r>
          </a:p>
        </p:txBody>
      </p:sp>
    </p:spTree>
    <p:extLst>
      <p:ext uri="{BB962C8B-B14F-4D97-AF65-F5344CB8AC3E}">
        <p14:creationId xmlns:p14="http://schemas.microsoft.com/office/powerpoint/2010/main" val="52947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Print do gráfico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56918-2042-0FE8-2C52-EF7B608A5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B5A3F-14EA-0492-7021-6E4A8526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2520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algn="ctr" rtl="0"/>
            <a:r>
              <a:rPr lang="pt-BR" dirty="0">
                <a:solidFill>
                  <a:srgbClr val="FFFFFF"/>
                </a:solidFill>
              </a:rPr>
              <a:t>Fim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r>
              <a:rPr lang="pt-BR" dirty="0">
                <a:solidFill>
                  <a:schemeClr val="bg2"/>
                </a:solidFill>
              </a:rPr>
              <a:t>https://github.com/renatofernandesp/Seminario-PAA-UFS-2025.2.git</a:t>
            </a:r>
          </a:p>
          <a:p>
            <a:pPr rtl="0"/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6a2ae5a-9f00-4f6b-95ed-5d33d77c4d61}" enabled="0" method="" siteId="{76a2ae5a-9f00-4f6b-95ed-5d33d77c4d6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{884CD39B-66F4-4F3A-8BE4-A345241B9A7B}TF9cd6fad6-da1d-416b-8dc8-a086cd1045b136a2ac61_win32-213b552fe10f</Template>
  <TotalTime>86</TotalTime>
  <Words>324</Words>
  <Application>Microsoft Office PowerPoint</Application>
  <PresentationFormat>Widescreen</PresentationFormat>
  <Paragraphs>47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Wingdings 2</vt:lpstr>
      <vt:lpstr>Personalizado</vt:lpstr>
      <vt:lpstr>Seminário – Algoritmos em grafos</vt:lpstr>
      <vt:lpstr>Entendendo sobre Circuito Hamiltoniano</vt:lpstr>
      <vt:lpstr>Aplicação desenvolvida do Circuito Hamiltoniano</vt:lpstr>
      <vt:lpstr>Print do gráfico</vt:lpstr>
      <vt:lpstr>Apresentação do PowerPoint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Pereira, Renato Fernandes</dc:creator>
  <cp:lastModifiedBy>Pereira, Renato Fernandes</cp:lastModifiedBy>
  <cp:revision>1</cp:revision>
  <dcterms:created xsi:type="dcterms:W3CDTF">2025-09-26T12:21:02Z</dcterms:created>
  <dcterms:modified xsi:type="dcterms:W3CDTF">2025-09-26T13:47:09Z</dcterms:modified>
</cp:coreProperties>
</file>