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jpeg" ContentType="image/jpeg"/>
  <Override PartName="/ppt/media/image11.jpeg" ContentType="image/jpe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0EE0422-C899-415E-9CD0-B8076F095F12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latin typeface="Arial"/>
              </a:rPr>
              <a:t>4 pessoas e 10 minutos</a:t>
            </a:r>
            <a:br/>
            <a:br/>
            <a:r>
              <a:rPr b="0" lang="pt-BR" sz="1100" spc="-1" strike="noStrike">
                <a:latin typeface="Arial"/>
              </a:rPr>
              <a:t>- Introduzir falando sobre a importância de conhecermos uns aos outros para termos um time unido e colaborativo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latin typeface="Arial"/>
              </a:rPr>
              <a:t>Dividir estudantes em breakout rooms e pedir para falarem: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latin typeface="Arial"/>
              </a:rPr>
              <a:t>- Quando deram uma bola fora: fizeram algo que não foi tão legal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latin typeface="Arial"/>
              </a:rPr>
              <a:t>- Quando fizeram um golaço: algo que mandaram bem, que se orgulham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latin typeface="Arial"/>
              </a:rPr>
              <a:t>4 pessoas e 10 minutos</a:t>
            </a:r>
            <a:br/>
            <a:br/>
            <a:r>
              <a:rPr b="0" lang="pt-BR" sz="1100" spc="-1" strike="noStrike">
                <a:latin typeface="Arial"/>
              </a:rPr>
              <a:t>- Introduzir falando sobre a importância de conhecermos uns aos outros para termos um time unido e colaborativo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latin typeface="Arial"/>
              </a:rPr>
              <a:t>Dividir estudantes em breakout rooms e pedir para falarem: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latin typeface="Arial"/>
              </a:rPr>
              <a:t>- Quando deram uma bola fora: fizeram algo que não foi tão legal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latin typeface="Arial"/>
              </a:rPr>
              <a:t>- Quando fizeram um golaço: algo que mandaram bem, que se orgulham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713960" y="197640"/>
            <a:ext cx="647640" cy="3088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713960" y="536400"/>
            <a:ext cx="647640" cy="3088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713960" y="19764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045880" y="19764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713960" y="53640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045880" y="53640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713960" y="197640"/>
            <a:ext cx="20844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933200" y="197640"/>
            <a:ext cx="20844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152440" y="197640"/>
            <a:ext cx="20844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713960" y="536400"/>
            <a:ext cx="20844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933200" y="536400"/>
            <a:ext cx="20844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2152440" y="536400"/>
            <a:ext cx="20844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713960" y="-1757520"/>
            <a:ext cx="647640" cy="455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713960" y="197640"/>
            <a:ext cx="647640" cy="64764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13960" y="197640"/>
            <a:ext cx="315720" cy="6476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045880" y="197640"/>
            <a:ext cx="315720" cy="6476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713960" y="19764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045880" y="197640"/>
            <a:ext cx="315720" cy="6476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713960" y="53640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713960" y="-1757520"/>
            <a:ext cx="647640" cy="455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13960" y="197640"/>
            <a:ext cx="315720" cy="6476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045880" y="19764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045880" y="53640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713960" y="19764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045880" y="19764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713960" y="536400"/>
            <a:ext cx="647640" cy="3088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13960" y="197640"/>
            <a:ext cx="647640" cy="3088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13960" y="536400"/>
            <a:ext cx="647640" cy="3088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713960" y="19764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045880" y="19764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713960" y="53640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045880" y="53640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713960" y="197640"/>
            <a:ext cx="20844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933200" y="197640"/>
            <a:ext cx="20844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2152440" y="197640"/>
            <a:ext cx="20844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713960" y="536400"/>
            <a:ext cx="20844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1933200" y="536400"/>
            <a:ext cx="20844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2152440" y="536400"/>
            <a:ext cx="20844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713960" y="197640"/>
            <a:ext cx="647640" cy="64764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713960" y="197640"/>
            <a:ext cx="315720" cy="6476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045880" y="197640"/>
            <a:ext cx="315720" cy="6476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713960" y="19764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045880" y="197640"/>
            <a:ext cx="315720" cy="6476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713960" y="53640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713960" y="197640"/>
            <a:ext cx="315720" cy="64764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045880" y="19764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045880" y="53640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713960" y="19764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045880" y="197640"/>
            <a:ext cx="315720" cy="3088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713960" y="536400"/>
            <a:ext cx="647640" cy="3088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62;p32" descr=""/>
          <p:cNvPicPr/>
          <p:nvPr/>
        </p:nvPicPr>
        <p:blipFill>
          <a:blip r:embed="rId2"/>
          <a:stretch/>
        </p:blipFill>
        <p:spPr>
          <a:xfrm>
            <a:off x="8187120" y="48600"/>
            <a:ext cx="863280" cy="863280"/>
          </a:xfrm>
          <a:prstGeom prst="rect">
            <a:avLst/>
          </a:prstGeom>
          <a:ln>
            <a:noFill/>
          </a:ln>
        </p:spPr>
      </p:pic>
      <p:pic>
        <p:nvPicPr>
          <p:cNvPr id="1" name="Google Shape;163;p32" descr=""/>
          <p:cNvPicPr/>
          <p:nvPr/>
        </p:nvPicPr>
        <p:blipFill>
          <a:blip r:embed="rId3"/>
          <a:stretch/>
        </p:blipFill>
        <p:spPr>
          <a:xfrm>
            <a:off x="0" y="0"/>
            <a:ext cx="358200" cy="51429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09000" y="472320"/>
            <a:ext cx="4635720" cy="100224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1949F5B-6DD9-47E9-9523-480817F3EE22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pic>
        <p:nvPicPr>
          <p:cNvPr id="41" name="Google Shape;167;p33" descr=""/>
          <p:cNvPicPr/>
          <p:nvPr/>
        </p:nvPicPr>
        <p:blipFill>
          <a:blip r:embed="rId2"/>
          <a:srcRect l="0" t="0" r="70748" b="0"/>
          <a:stretch/>
        </p:blipFill>
        <p:spPr>
          <a:xfrm>
            <a:off x="0" y="0"/>
            <a:ext cx="104400" cy="51429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-368280" y="140760"/>
            <a:ext cx="2802960" cy="761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algn="bl" blurRad="5715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619560" y="1089000"/>
            <a:ext cx="2479320" cy="3874680"/>
          </a:xfrm>
          <a:prstGeom prst="roundRect">
            <a:avLst>
              <a:gd name="adj" fmla="val 3981"/>
            </a:avLst>
          </a:prstGeom>
          <a:solidFill>
            <a:srgbClr val="ffffff"/>
          </a:solidFill>
          <a:ln>
            <a:noFill/>
          </a:ln>
          <a:effectLst>
            <a:outerShdw algn="bl" blurRad="5715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700" spc="-1" strike="noStrike">
                <a:solidFill>
                  <a:srgbClr val="000000"/>
                </a:solidFill>
                <a:latin typeface="Epilogue"/>
                <a:ea typeface="Epilogue"/>
              </a:rPr>
              <a:t>Momentos e estilo de vida (</a:t>
            </a:r>
            <a:r>
              <a:rPr b="1" lang="pt-BR" sz="700" spc="-1" strike="noStrike">
                <a:solidFill>
                  <a:srgbClr val="000000"/>
                </a:solidFill>
                <a:latin typeface="Epilogue"/>
                <a:ea typeface="Epilogue"/>
              </a:rPr>
              <a:t>hobby</a:t>
            </a:r>
            <a:r>
              <a:rPr b="0" lang="pt-BR" sz="700" spc="-1" strike="noStrike">
                <a:solidFill>
                  <a:srgbClr val="000000"/>
                </a:solidFill>
                <a:latin typeface="Epilogue"/>
                <a:ea typeface="Epilogue"/>
              </a:rPr>
              <a:t>)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614040" y="1089000"/>
            <a:ext cx="2479320" cy="3874680"/>
          </a:xfrm>
          <a:prstGeom prst="roundRect">
            <a:avLst>
              <a:gd name="adj" fmla="val 2811"/>
            </a:avLst>
          </a:prstGeom>
          <a:solidFill>
            <a:srgbClr val="ffffff"/>
          </a:solidFill>
          <a:ln>
            <a:noFill/>
          </a:ln>
          <a:effectLst>
            <a:outerShdw algn="bl" blurRad="5715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000000"/>
                </a:solidFill>
                <a:latin typeface="Epilogue"/>
                <a:ea typeface="Epilogue"/>
              </a:rPr>
              <a:t>Entretenimento </a:t>
            </a:r>
            <a:r>
              <a:rPr b="0" lang="pt-BR" sz="700" spc="-1" strike="noStrike">
                <a:solidFill>
                  <a:srgbClr val="000000"/>
                </a:solidFill>
                <a:latin typeface="Epilogue"/>
                <a:ea typeface="Epilogue"/>
              </a:rPr>
              <a:t>(música, séries, filmes e livros)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6439320" y="1089000"/>
            <a:ext cx="1971720" cy="3874680"/>
          </a:xfrm>
          <a:prstGeom prst="roundRect">
            <a:avLst>
              <a:gd name="adj" fmla="val 3981"/>
            </a:avLst>
          </a:prstGeom>
          <a:solidFill>
            <a:srgbClr val="ffffff"/>
          </a:solidFill>
          <a:ln>
            <a:noFill/>
          </a:ln>
          <a:effectLst>
            <a:outerShdw algn="bl" blurRad="5715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000000"/>
                </a:solidFill>
                <a:latin typeface="Epilogue"/>
                <a:ea typeface="Epilogue"/>
              </a:rPr>
              <a:t>Comidas</a:t>
            </a:r>
            <a:r>
              <a:rPr b="0" lang="pt-BR" sz="700" spc="-1" strike="noStrike">
                <a:solidFill>
                  <a:srgbClr val="000000"/>
                </a:solidFill>
                <a:latin typeface="Epilogue"/>
                <a:ea typeface="Epilogue"/>
              </a:rPr>
              <a:t> e </a:t>
            </a:r>
            <a:r>
              <a:rPr b="1" lang="pt-BR" sz="700" spc="-1" strike="noStrike">
                <a:solidFill>
                  <a:srgbClr val="000000"/>
                </a:solidFill>
                <a:latin typeface="Epilogue"/>
                <a:ea typeface="Epilogue"/>
              </a:rPr>
              <a:t>bebidas </a:t>
            </a:r>
            <a:r>
              <a:rPr b="0" lang="pt-BR" sz="700" spc="-1" strike="noStrike">
                <a:solidFill>
                  <a:srgbClr val="000000"/>
                </a:solidFill>
                <a:latin typeface="Epilogue"/>
                <a:ea typeface="Epilogue"/>
              </a:rPr>
              <a:t>preferidas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1713960" y="197640"/>
            <a:ext cx="647640" cy="6476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openxmlformats.org/officeDocument/2006/relationships/image" Target="../media/image11.jpe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55200" y="439200"/>
            <a:ext cx="765576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036b52"/>
                </a:solidFill>
                <a:latin typeface="Verdana"/>
                <a:ea typeface="Verdana"/>
              </a:rPr>
              <a:t>PASSO A PASSO 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50040" y="1329480"/>
            <a:ext cx="5212440" cy="11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434343"/>
                </a:solidFill>
                <a:latin typeface="Verdana"/>
                <a:ea typeface="Verdana"/>
              </a:rPr>
              <a:t>1. Copie essa apresentação para seu drive pessoal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tabLst>
                <a:tab algn="l" pos="0"/>
              </a:tabLst>
            </a:pPr>
            <a:r>
              <a:rPr b="0" lang="pt-BR" sz="1100" spc="-1" strike="noStrike">
                <a:solidFill>
                  <a:srgbClr val="434343"/>
                </a:solidFill>
                <a:latin typeface="Verdana"/>
                <a:ea typeface="Verdana"/>
              </a:rPr>
              <a:t>2. Importe as imagens do seu computador </a:t>
            </a:r>
            <a:br/>
            <a:br/>
            <a:r>
              <a:rPr b="0" lang="pt-BR" sz="1100" spc="-1" strike="noStrike">
                <a:solidFill>
                  <a:srgbClr val="434343"/>
                </a:solidFill>
                <a:latin typeface="Verdana"/>
                <a:ea typeface="Verdana"/>
              </a:rPr>
              <a:t>3. Ajuste dentro do quadro de um jeito que fiquei legal e se apresente!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142640" y="985680"/>
            <a:ext cx="3590640" cy="405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600" spc="-1" strike="noStrike">
                <a:solidFill>
                  <a:srgbClr val="036b52"/>
                </a:solidFill>
                <a:latin typeface="Verdana"/>
                <a:ea typeface="Verdana"/>
              </a:rPr>
              <a:t>Para copiar um arquivo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186;p35" descr=""/>
          <p:cNvPicPr/>
          <p:nvPr/>
        </p:nvPicPr>
        <p:blipFill>
          <a:blip r:embed="rId1"/>
          <a:stretch/>
        </p:blipFill>
        <p:spPr>
          <a:xfrm>
            <a:off x="1135800" y="1724040"/>
            <a:ext cx="3435840" cy="206388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1142640" y="3069000"/>
            <a:ext cx="1941120" cy="23364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0b8f7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3167280" y="3108600"/>
            <a:ext cx="1190520" cy="23364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0b8f7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5317560" y="2159280"/>
            <a:ext cx="1190520" cy="23364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0b8f7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5"/>
          <p:cNvSpPr txBox="1"/>
          <p:nvPr/>
        </p:nvSpPr>
        <p:spPr>
          <a:xfrm>
            <a:off x="4577760" y="985680"/>
            <a:ext cx="3590640" cy="405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600" spc="-1" strike="noStrike">
                <a:solidFill>
                  <a:srgbClr val="036b52"/>
                </a:solidFill>
                <a:latin typeface="Verdana"/>
                <a:ea typeface="Verdana"/>
              </a:rPr>
              <a:t>Para inserir imagem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6573960" y="2194200"/>
            <a:ext cx="1190520" cy="23364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0b8f7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" name="Group 7"/>
          <p:cNvGrpSpPr/>
          <p:nvPr/>
        </p:nvGrpSpPr>
        <p:grpSpPr>
          <a:xfrm>
            <a:off x="5275080" y="1812600"/>
            <a:ext cx="2807640" cy="2302920"/>
            <a:chOff x="5275080" y="1812600"/>
            <a:chExt cx="2807640" cy="2302920"/>
          </a:xfrm>
        </p:grpSpPr>
        <p:pic>
          <p:nvPicPr>
            <p:cNvPr id="100" name="Google Shape;193;p35" descr=""/>
            <p:cNvPicPr/>
            <p:nvPr/>
          </p:nvPicPr>
          <p:blipFill>
            <a:blip r:embed="rId2"/>
            <a:srcRect l="9894" t="10362" r="66441" b="54908"/>
            <a:stretch/>
          </p:blipFill>
          <p:spPr>
            <a:xfrm>
              <a:off x="5275080" y="1812600"/>
              <a:ext cx="2589480" cy="2138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1" name="CustomShape 8"/>
            <p:cNvSpPr/>
            <p:nvPr/>
          </p:nvSpPr>
          <p:spPr>
            <a:xfrm>
              <a:off x="6573960" y="3403080"/>
              <a:ext cx="1508760" cy="71244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69560" y="-1189080"/>
            <a:ext cx="1544040" cy="316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1a1b1c"/>
                </a:solidFill>
                <a:latin typeface="Epilogue"/>
                <a:ea typeface="Epilogue"/>
              </a:rPr>
              <a:t>Renato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69560" y="-1008000"/>
            <a:ext cx="1544040" cy="316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5c687c"/>
                </a:solidFill>
                <a:latin typeface="Verdana"/>
                <a:ea typeface="Verdana"/>
              </a:rPr>
              <a:t>Campinas-SP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04" name="Google Shape;201;p36" descr=""/>
          <p:cNvPicPr/>
          <p:nvPr/>
        </p:nvPicPr>
        <p:blipFill>
          <a:blip r:embed="rId1"/>
          <a:srcRect l="0" t="10598" r="0" b="3368"/>
          <a:stretch/>
        </p:blipFill>
        <p:spPr>
          <a:xfrm>
            <a:off x="1076040" y="1552320"/>
            <a:ext cx="1587960" cy="1471680"/>
          </a:xfrm>
          <a:prstGeom prst="rect">
            <a:avLst/>
          </a:prstGeom>
          <a:ln>
            <a:noFill/>
          </a:ln>
        </p:spPr>
      </p:pic>
      <p:pic>
        <p:nvPicPr>
          <p:cNvPr id="105" name="Google Shape;202;p36" descr=""/>
          <p:cNvPicPr/>
          <p:nvPr/>
        </p:nvPicPr>
        <p:blipFill>
          <a:blip r:embed="rId2"/>
          <a:stretch/>
        </p:blipFill>
        <p:spPr>
          <a:xfrm>
            <a:off x="4176000" y="1584000"/>
            <a:ext cx="1307520" cy="5760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203;p36" descr=""/>
          <p:cNvPicPr/>
          <p:nvPr/>
        </p:nvPicPr>
        <p:blipFill>
          <a:blip r:embed="rId3"/>
          <a:stretch/>
        </p:blipFill>
        <p:spPr>
          <a:xfrm>
            <a:off x="4176000" y="2287080"/>
            <a:ext cx="1296000" cy="808920"/>
          </a:xfrm>
          <a:prstGeom prst="rect">
            <a:avLst/>
          </a:prstGeom>
          <a:ln>
            <a:noFill/>
          </a:ln>
        </p:spPr>
      </p:pic>
      <p:pic>
        <p:nvPicPr>
          <p:cNvPr id="107" name="Google Shape;204;p36" descr=""/>
          <p:cNvPicPr/>
          <p:nvPr/>
        </p:nvPicPr>
        <p:blipFill>
          <a:blip r:embed="rId4"/>
          <a:srcRect l="16964" t="12583" r="16964" b="12595"/>
          <a:stretch/>
        </p:blipFill>
        <p:spPr>
          <a:xfrm>
            <a:off x="6912000" y="1584000"/>
            <a:ext cx="1071360" cy="57600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205;p36" descr=""/>
          <p:cNvPicPr/>
          <p:nvPr/>
        </p:nvPicPr>
        <p:blipFill>
          <a:blip r:embed="rId5"/>
          <a:stretch/>
        </p:blipFill>
        <p:spPr>
          <a:xfrm>
            <a:off x="6912000" y="2543760"/>
            <a:ext cx="1044360" cy="696240"/>
          </a:xfrm>
          <a:prstGeom prst="rect">
            <a:avLst/>
          </a:prstGeom>
          <a:ln>
            <a:noFill/>
          </a:ln>
        </p:spPr>
      </p:pic>
      <p:pic>
        <p:nvPicPr>
          <p:cNvPr id="109" name="Google Shape;206;p36" descr=""/>
          <p:cNvPicPr/>
          <p:nvPr/>
        </p:nvPicPr>
        <p:blipFill>
          <a:blip r:embed="rId6"/>
          <a:stretch/>
        </p:blipFill>
        <p:spPr>
          <a:xfrm>
            <a:off x="4176000" y="3237120"/>
            <a:ext cx="1296000" cy="79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69560" y="-1181520"/>
            <a:ext cx="1544040" cy="316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1a1b1c"/>
                </a:solidFill>
                <a:latin typeface="Epilogue"/>
                <a:ea typeface="Epilogue"/>
              </a:rPr>
              <a:t>Nome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69560" y="-996120"/>
            <a:ext cx="1544040" cy="316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5c687c"/>
                </a:solidFill>
                <a:latin typeface="Verdana"/>
                <a:ea typeface="Verdana"/>
              </a:rPr>
              <a:t>Cidade/Estado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2021-09-23T14:49:06Z</dcterms:modified>
  <cp:revision>1</cp:revision>
  <dc:subject/>
  <dc:title/>
</cp:coreProperties>
</file>