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4"/>
  </p:notesMasterIdLst>
  <p:handoutMasterIdLst>
    <p:handoutMasterId r:id="rId15"/>
  </p:handoutMasterIdLst>
  <p:sldIdLst>
    <p:sldId id="1393" r:id="rId8"/>
    <p:sldId id="1750" r:id="rId9"/>
    <p:sldId id="1711" r:id="rId10"/>
    <p:sldId id="1710" r:id="rId11"/>
    <p:sldId id="1708" r:id="rId12"/>
    <p:sldId id="1751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711"/>
            <p14:sldId id="1710"/>
          </p14:sldIdLst>
        </p14:section>
        <p14:section name="Finalizando" id="{CF622469-3E87-46BA-8ED6-912C47B00EF3}">
          <p14:sldIdLst>
            <p14:sldId id="1708"/>
            <p14:sldId id="17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11/7/2024 7:05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11/7/2024 7:05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11/7/2024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1AF34-6A8D-4DEA-84E7-0303A3C8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4B5785-7679-4971-56EA-BF20EE50A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31AB74-FB05-5360-8C40-35990C8CB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CE92705-8BB3-17FE-D386-F0B828D5A2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042D8-3618-C3B1-A8BE-2073E498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94A99BD-DD4C-9C24-B797-8EC76ABE9B0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11/7/2024 7:12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044B63-DFD0-41AB-6238-B136C0B018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5A221-E156-CF74-C17D-F5C3D1AB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CFA104-FC7F-2794-1610-604F3F47A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3A42875-AE9C-9435-1A74-3CACDD690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3EC4795-197B-F59F-541E-5001863F40A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9434CD-EC34-E828-AFA9-F828BC22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B5AD88-FE1E-FC5F-C9D9-00DBFF173B5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11/7/2024 7:10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8ACB79-F0F1-573C-895E-016B31842E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11/7/2024 7:05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934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5AF2E-C6DA-2837-E05B-A134F3C70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B31866-77EE-70BC-A7B3-1B127C028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5940F-F92F-E0DA-554D-776B104BF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C136885-4782-1B54-1467-763B355F924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2891-0464-2C10-22B6-5EAECCA8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CCD7A3-15DA-E358-A9EF-C5553B41F7B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11/7/2024 7:30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010F-5DC7-340E-E013-C0841E1427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779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800" b="1" dirty="0"/>
              <a:t>BDD – </a:t>
            </a:r>
            <a:r>
              <a:rPr lang="pt-BR" sz="4800" b="1" dirty="0" err="1"/>
              <a:t>Behavior</a:t>
            </a:r>
            <a:r>
              <a:rPr lang="pt-BR" sz="4800" b="1" dirty="0"/>
              <a:t> </a:t>
            </a:r>
            <a:r>
              <a:rPr lang="pt-BR" sz="4800" b="1" dirty="0" err="1"/>
              <a:t>Driven</a:t>
            </a:r>
            <a:r>
              <a:rPr lang="pt-BR" sz="4800" b="1" dirty="0"/>
              <a:t> </a:t>
            </a:r>
            <a:r>
              <a:rPr lang="pt-BR" sz="4800" b="1" dirty="0" err="1"/>
              <a:t>Development</a:t>
            </a:r>
            <a:br>
              <a:rPr lang="pt-BR" sz="4800" b="1" dirty="0"/>
            </a:br>
            <a:r>
              <a:rPr lang="pt-BR" sz="4400" b="1" dirty="0"/>
              <a:t>Implementação de Testes e Automação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Docker Captain,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802581-6798-44E5-B8C6-ADA6B5A9E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637" y="2201862"/>
            <a:ext cx="1828800" cy="182880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6F840858-BCB0-4072-BEF9-B2CB7DE5B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37" y="3878262"/>
            <a:ext cx="1479559" cy="14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6DDC-317F-88AE-5BAC-CD32E2F9B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B150-C86A-8CE2-3AD4-A62C831B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B552D-A730-682E-F7D6-794A348E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 com BDD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D3917E-7265-C87A-317F-67801C746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7604" y="3725862"/>
            <a:ext cx="1582533" cy="1582533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03A9F3F-7963-94D5-EAF6-1EB9BA973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37" y="4814883"/>
            <a:ext cx="1479559" cy="14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56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A9AD9-3198-BBA5-EDF2-72DAED9C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7731B-6D5E-3C42-E4F7-3174E617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Testes: uma visão geral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00384F2-CF24-6079-4AAA-07CA033C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195484"/>
            <a:ext cx="11277600" cy="55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972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150799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CB37-8E12-DBCF-D5EE-68E1B8A80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EA0ED6E0-0356-246F-0142-8D70D59C84E5}"/>
              </a:ext>
            </a:extLst>
          </p:cNvPr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7A97D51-7B9B-327D-A3CC-548D4B9F882F}"/>
                </a:ext>
              </a:extLst>
            </p:cNvPr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000A2C9-52A8-58AF-2108-6911A5B70D3A}"/>
                </a:ext>
              </a:extLst>
            </p:cNvPr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6EF54E-886D-367D-ECB3-2AA39F8C8E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500F5778-5B55-1572-7BFD-884F8D18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73476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659</TotalTime>
  <Words>265</Words>
  <Application>Microsoft Office PowerPoint</Application>
  <PresentationFormat>Personalizar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BDD – Behavior Driven Development Implementação de Testes e Automação</vt:lpstr>
      <vt:lpstr>Renato Groffe</vt:lpstr>
      <vt:lpstr>Agenda</vt:lpstr>
      <vt:lpstr>Testes: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446</cp:revision>
  <dcterms:created xsi:type="dcterms:W3CDTF">2016-08-05T22:03:34Z</dcterms:created>
  <dcterms:modified xsi:type="dcterms:W3CDTF">2024-11-07T23:15:25Z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