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0"/>
  </p:notesMasterIdLst>
  <p:handoutMasterIdLst>
    <p:handoutMasterId r:id="rId11"/>
  </p:handoutMasterIdLst>
  <p:sldIdLst>
    <p:sldId id="1761" r:id="rId8"/>
    <p:sldId id="1762" r:id="rId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761"/>
            <p14:sldId id="1762"/>
          </p14:sldIdLst>
        </p14:section>
        <p14:section name="Finalizando" id="{CF622469-3E87-46BA-8ED6-912C47B00EF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6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6/21/2023 5:43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6/21/2023 5:43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azulejo&#10;&#10;Descrição gerada automaticamente com confiança baixa">
            <a:extLst>
              <a:ext uri="{FF2B5EF4-FFF2-40B4-BE49-F238E27FC236}">
                <a16:creationId xmlns:a16="http://schemas.microsoft.com/office/drawing/2014/main" id="{5CC24D55-7B11-B4F4-5EDB-67E0A4E6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37BA8D5-6F6E-5313-92B7-37A81516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7" y="830262"/>
            <a:ext cx="11201400" cy="1872045"/>
          </a:xfrm>
        </p:spPr>
        <p:txBody>
          <a:bodyPr/>
          <a:lstStyle/>
          <a:p>
            <a:r>
              <a:rPr lang="pt-BR" sz="4400" b="1" dirty="0">
                <a:solidFill>
                  <a:schemeClr val="tx1"/>
                </a:solidFill>
              </a:rPr>
              <a:t>Como participar de comunidades técnicas pode transformar você em um profissional melhor?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87C26B5-15AF-75EB-B3FD-179C2E8B78DC}"/>
              </a:ext>
            </a:extLst>
          </p:cNvPr>
          <p:cNvSpPr txBox="1">
            <a:spLocks/>
          </p:cNvSpPr>
          <p:nvPr/>
        </p:nvSpPr>
        <p:spPr>
          <a:xfrm>
            <a:off x="884237" y="3173260"/>
            <a:ext cx="6111478" cy="18720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/>
              <a:t>Thamirys</a:t>
            </a:r>
            <a:r>
              <a:rPr lang="en-US" sz="3200" b="1" dirty="0"/>
              <a:t> Gameiro</a:t>
            </a:r>
            <a:endParaRPr lang="en-US" b="1" dirty="0"/>
          </a:p>
          <a:p>
            <a:r>
              <a:rPr lang="en-US" sz="2800" dirty="0"/>
              <a:t>Microsoft MVP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5C1A883-EC31-9802-EDBF-6DD019161775}"/>
              </a:ext>
            </a:extLst>
          </p:cNvPr>
          <p:cNvSpPr txBox="1">
            <a:spLocks/>
          </p:cNvSpPr>
          <p:nvPr/>
        </p:nvSpPr>
        <p:spPr>
          <a:xfrm>
            <a:off x="884237" y="4386414"/>
            <a:ext cx="6111478" cy="18720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Renato </a:t>
            </a:r>
            <a:r>
              <a:rPr lang="en-US" sz="3200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</p:txBody>
      </p:sp>
    </p:spTree>
    <p:extLst>
      <p:ext uri="{BB962C8B-B14F-4D97-AF65-F5344CB8AC3E}">
        <p14:creationId xmlns:p14="http://schemas.microsoft.com/office/powerpoint/2010/main" val="170036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azulejo&#10;&#10;Descrição gerada automaticamente com confiança baixa">
            <a:extLst>
              <a:ext uri="{FF2B5EF4-FFF2-40B4-BE49-F238E27FC236}">
                <a16:creationId xmlns:a16="http://schemas.microsoft.com/office/drawing/2014/main" id="{5CC24D55-7B11-B4F4-5EDB-67E0A4E6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C66E0F68-E865-4CF5-A603-DDDE055DE132}"/>
              </a:ext>
            </a:extLst>
          </p:cNvPr>
          <p:cNvSpPr txBox="1">
            <a:spLocks/>
          </p:cNvSpPr>
          <p:nvPr/>
        </p:nvSpPr>
        <p:spPr>
          <a:xfrm>
            <a:off x="312737" y="1820862"/>
            <a:ext cx="11810999" cy="3733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Networking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Espírito colaborativo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Estímulo ao aperfeiçoamento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Atualização profissional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Aprendizado de novas tecnologias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Oportunidades de emprego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BB6E40D-BBF3-D61E-4671-61E2DB1B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7" y="253617"/>
            <a:ext cx="11201400" cy="1872045"/>
          </a:xfrm>
        </p:spPr>
        <p:txBody>
          <a:bodyPr/>
          <a:lstStyle/>
          <a:p>
            <a:r>
              <a:rPr lang="pt-BR" sz="4000" b="1" dirty="0">
                <a:solidFill>
                  <a:schemeClr val="tx1"/>
                </a:solidFill>
              </a:rPr>
              <a:t>Como participar de comunidades técnicas pode transformar você em um profissional melhor?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20416"/>
      </p:ext>
    </p:extLst>
  </p:cSld>
  <p:clrMapOvr>
    <a:masterClrMapping/>
  </p:clrMapOvr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637</TotalTime>
  <Words>51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Como participar de comunidades técnicas pode transformar você em um profissional melhor?</vt:lpstr>
      <vt:lpstr>Como participar de comunidades técnicas pode transformar você em um profissional melhor?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.</cp:lastModifiedBy>
  <cp:revision>450</cp:revision>
  <dcterms:created xsi:type="dcterms:W3CDTF">2016-08-05T22:03:34Z</dcterms:created>
  <dcterms:modified xsi:type="dcterms:W3CDTF">2023-06-21T20:50:47Z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