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1702" r:id="rId4"/>
    <p:sldId id="260" r:id="rId5"/>
    <p:sldId id="262" r:id="rId6"/>
    <p:sldId id="1703" r:id="rId7"/>
    <p:sldId id="1708" r:id="rId8"/>
    <p:sldId id="1705" r:id="rId9"/>
    <p:sldId id="1706" r:id="rId10"/>
    <p:sldId id="1707" r:id="rId11"/>
    <p:sldId id="278" r:id="rId12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66371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32742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99112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65484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331855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98225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64596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730969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A"/>
          </a:solidFill>
        </a:fill>
      </a:tcStyle>
    </a:wholeTbl>
    <a:band2H>
      <a:tcTxStyle/>
      <a:tcStyle>
        <a:tcBdr/>
        <a:fill>
          <a:solidFill>
            <a:srgbClr val="F8E7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ACA"/>
          </a:solidFill>
        </a:fill>
      </a:tcStyle>
    </a:wholeTbl>
    <a:band2H>
      <a:tcTxStyle/>
      <a:tcStyle>
        <a:tcBdr/>
        <a:fill>
          <a:solidFill>
            <a:srgbClr val="FFED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Shape 35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81" name="Shape 35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1pPr>
    <a:lvl2pPr indent="228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2pPr>
    <a:lvl3pPr indent="457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3pPr>
    <a:lvl4pPr indent="685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4pPr>
    <a:lvl5pPr indent="9144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5pPr>
    <a:lvl6pPr indent="11430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6pPr>
    <a:lvl7pPr indent="13716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7pPr>
    <a:lvl8pPr indent="16002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8pPr>
    <a:lvl9pPr indent="1828800" defTabSz="932742" latinLnBrk="0">
      <a:lnSpc>
        <a:spcPct val="90000"/>
      </a:lnSpc>
      <a:spcBef>
        <a:spcPts val="300"/>
      </a:spcBef>
      <a:defRPr sz="900">
        <a:latin typeface="+mn-lt"/>
        <a:ea typeface="+mn-ea"/>
        <a:cs typeface="+mn-cs"/>
        <a:sym typeface="Segoe UI 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395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379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3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78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82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3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85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3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388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3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7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391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3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0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394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9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396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97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400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39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399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403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40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402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406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40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5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408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409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3"/>
              </a:buClr>
              <a:defRPr sz="3200"/>
            </a:lvl1pPr>
            <a:lvl2pPr marL="608897" indent="-310926">
              <a:spcBef>
                <a:spcPts val="1200"/>
              </a:spcBef>
              <a:buClr>
                <a:schemeClr val="accent3"/>
              </a:buClr>
              <a:defRPr sz="3200"/>
            </a:lvl2pPr>
            <a:lvl3pPr marL="800636" indent="-269470">
              <a:spcBef>
                <a:spcPts val="1200"/>
              </a:spcBef>
              <a:buClr>
                <a:schemeClr val="accent3"/>
              </a:buClr>
              <a:defRPr sz="3200"/>
            </a:lvl3pPr>
            <a:lvl4pPr marL="1022026" indent="-322442">
              <a:spcBef>
                <a:spcPts val="1200"/>
              </a:spcBef>
              <a:buClr>
                <a:schemeClr val="accent3"/>
              </a:buClr>
              <a:defRPr sz="3200"/>
            </a:lvl4pPr>
            <a:lvl5pPr marL="1180369" indent="-299411">
              <a:spcBef>
                <a:spcPts val="1200"/>
              </a:spcBef>
              <a:buClr>
                <a:schemeClr val="accent3"/>
              </a:buClr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3"/>
              </a:buClr>
              <a:defRPr sz="3200"/>
            </a:pPr>
            <a:endParaRPr/>
          </a:p>
        </p:txBody>
      </p:sp>
      <p:sp>
        <p:nvSpPr>
          <p:cNvPr id="4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436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420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4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419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423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4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2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426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4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5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429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4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8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432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4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1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435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4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43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43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43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441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43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440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444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44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443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447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44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6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449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4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475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459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4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458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462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46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465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4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468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4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7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471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4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474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47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47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476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477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480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47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479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483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48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482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486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48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5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488" name="Dem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82283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Demo title</a:t>
            </a:r>
          </a:p>
        </p:txBody>
      </p:sp>
      <p:sp>
        <p:nvSpPr>
          <p:cNvPr id="48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638" y="3954462"/>
            <a:ext cx="8229600" cy="738665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515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499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4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498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502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5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505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5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508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5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7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511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5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0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514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5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1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516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517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520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51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519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523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52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522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526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52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5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528" name="Vide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82296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10619">
                      <a:srgbClr val="FFFFFF"/>
                    </a:gs>
                    <a:gs pos="26549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Video title</a:t>
            </a:r>
          </a:p>
        </p:txBody>
      </p:sp>
      <p:sp>
        <p:nvSpPr>
          <p:cNvPr id="5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554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538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53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37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541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5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544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5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547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5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6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550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5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9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553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5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52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55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55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559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55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558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562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56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561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565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56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4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567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56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593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577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57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76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580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5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583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5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586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5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5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589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5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8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592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5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9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594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595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598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59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597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601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59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600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604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60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3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60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60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63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61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6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1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61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6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62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6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62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6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62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6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63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6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3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63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63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63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63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63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64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63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63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64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64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6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67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65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6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5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65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6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66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6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66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6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66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6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66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6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6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67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67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67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67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67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67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67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67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68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67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68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veloper Code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708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692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6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91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695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6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698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6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7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701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6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0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704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70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3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707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70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70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709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710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713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71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12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716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71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15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719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71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8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721" name="Slide for developer code"/>
          <p:cNvSpPr txBox="1"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Slide for developer code</a:t>
            </a:r>
          </a:p>
        </p:txBody>
      </p:sp>
      <p:sp>
        <p:nvSpPr>
          <p:cNvPr id="722" name="Rectangle 2"/>
          <p:cNvSpPr/>
          <p:nvPr/>
        </p:nvSpPr>
        <p:spPr>
          <a:xfrm>
            <a:off x="1" y="1212848"/>
            <a:ext cx="12436476" cy="5781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932471"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72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21156"/>
            <a:ext cx="11887200" cy="19959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1pPr>
            <a:lvl2pPr marL="0" indent="34655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2pPr>
            <a:lvl3pPr marL="0" indent="584607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3pPr>
            <a:lvl4pPr marL="0" indent="81456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4pPr>
            <a:lvl5pPr marL="0" indent="1050996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2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logo slide_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74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73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73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73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73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73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73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7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74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7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74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7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74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7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74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75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75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75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75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5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75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75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5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76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75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762" name="Text Box 3"/>
          <p:cNvSpPr txBox="1"/>
          <p:nvPr/>
        </p:nvSpPr>
        <p:spPr>
          <a:xfrm>
            <a:off x="311213" y="6294475"/>
            <a:ext cx="11814048" cy="39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46304" tIns="146304" rIns="146304" bIns="146304">
            <a:spAutoFit/>
          </a:bodyPr>
          <a:lstStyle>
            <a:lvl1pPr defTabSz="932289">
              <a:defRPr sz="7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© 2016 Microsoft Corporation. All rights reserved. </a:t>
            </a:r>
          </a:p>
        </p:txBody>
      </p:sp>
      <p:pic>
        <p:nvPicPr>
          <p:cNvPr id="763" name="Picture 4" descr="Picture 4"/>
          <p:cNvPicPr>
            <a:picLocks noChangeAspect="1"/>
          </p:cNvPicPr>
          <p:nvPr/>
        </p:nvPicPr>
        <p:blipFill>
          <a:blip r:embed="rId2"/>
          <a:srcRect b="1379"/>
          <a:stretch>
            <a:fillRect/>
          </a:stretch>
        </p:blipFill>
        <p:spPr>
          <a:xfrm>
            <a:off x="457200" y="479425"/>
            <a:ext cx="1449940" cy="306605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7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5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5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5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6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6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6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6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6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7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7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7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7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7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7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8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7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83" name="Rectangle 9"/>
          <p:cNvSpPr/>
          <p:nvPr/>
        </p:nvSpPr>
        <p:spPr>
          <a:xfrm>
            <a:off x="-1" y="5758900"/>
            <a:ext cx="12435842" cy="1235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algn="ctr" defTabSz="932398">
              <a:lnSpc>
                <a:spcPct val="90000"/>
              </a:lnSpc>
              <a:defRPr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9" cy="31089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1679644"/>
            <a:ext cx="9143936" cy="1828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8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700" y="3509752"/>
            <a:ext cx="73151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78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77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7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77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77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7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77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7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78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7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78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7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78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7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78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79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79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79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79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9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79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79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79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80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79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9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802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638" y="1212850"/>
            <a:ext cx="11887201" cy="2443746"/>
          </a:xfrm>
          <a:prstGeom prst="rect">
            <a:avLst/>
          </a:prstGeom>
        </p:spPr>
        <p:txBody>
          <a:bodyPr>
            <a:normAutofit/>
          </a:bodyPr>
          <a:lstStyle>
            <a:lvl1pPr marL="290513" indent="-290513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  <a:lvl2pPr marL="606623" indent="-316111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2pPr>
            <a:lvl3pPr marL="945016" indent="-373516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3pPr>
            <a:lvl4pPr marL="1204912" indent="-34290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4pPr>
            <a:lvl5pPr marL="1502093" indent="-41148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Use this Layout for Speaker Notes slides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6363075"/>
            <a:ext cx="12436478" cy="631451"/>
          </a:xfrm>
          <a:prstGeom prst="rect">
            <a:avLst/>
          </a:prstGeom>
          <a:solidFill>
            <a:srgbClr val="FFFF99"/>
          </a:solidFill>
        </p:spPr>
        <p:txBody>
          <a:bodyPr lIns="77729" tIns="77729" rIns="77729" bIns="77729" anchor="b">
            <a:normAutofit/>
          </a:bodyPr>
          <a:lstStyle>
            <a:lvl1pPr marL="284606" indent="-284606" algn="r" defTabSz="774175">
              <a:spcBef>
                <a:spcPts val="700"/>
              </a:spcBef>
              <a:buSzTx/>
              <a:buFontTx/>
              <a:buNone/>
              <a:defRPr sz="3071" spc="-83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Next:</a:t>
            </a:r>
          </a:p>
        </p:txBody>
      </p:sp>
      <p:sp>
        <p:nvSpPr>
          <p:cNvPr id="804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80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83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81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8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81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81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81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82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8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82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8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82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8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82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8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82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83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83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83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83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83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83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83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83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84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83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84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868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852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85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851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855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85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858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8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7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861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8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0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864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8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3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867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8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86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869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870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873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87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872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876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87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875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879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87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8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88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882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700" y="3955786"/>
            <a:ext cx="100583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8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504238" y="307621"/>
            <a:ext cx="3656014" cy="572464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 algn="r" defTabSz="858122">
              <a:spcBef>
                <a:spcPts val="400"/>
              </a:spcBef>
              <a:buSzTx/>
              <a:buFontTx/>
              <a:buNone/>
              <a:defRPr sz="184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Session Code Here</a:t>
            </a:r>
          </a:p>
        </p:txBody>
      </p:sp>
      <p:sp>
        <p:nvSpPr>
          <p:cNvPr id="884" name="TextBox 1"/>
          <p:cNvSpPr txBox="1"/>
          <p:nvPr/>
        </p:nvSpPr>
        <p:spPr>
          <a:xfrm>
            <a:off x="325564" y="6072577"/>
            <a:ext cx="3305387" cy="6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46304" tIns="146304" rIns="146304" bIns="146304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400">
                <a:gradFill flip="none" rotWithShape="1"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defRPr>
            </a:pPr>
            <a:r>
              <a:t>#aspnetConference‬</a:t>
            </a:r>
          </a:p>
        </p:txBody>
      </p:sp>
      <p:sp>
        <p:nvSpPr>
          <p:cNvPr id="8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91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89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8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89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89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89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90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8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90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9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90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9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90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9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0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91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91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91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91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91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91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91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91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92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91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92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E4A19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92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9" y="1212850"/>
            <a:ext cx="11887199" cy="20928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912808" y="6482891"/>
            <a:ext cx="35834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957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941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9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40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944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9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3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947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9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950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9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9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953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9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2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956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9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5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95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95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962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96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961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965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96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964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968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96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7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970" name="Rectangle 9"/>
          <p:cNvSpPr/>
          <p:nvPr/>
        </p:nvSpPr>
        <p:spPr>
          <a:xfrm>
            <a:off x="-1" y="5758900"/>
            <a:ext cx="12435842" cy="1235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algn="ctr" defTabSz="932398">
              <a:lnSpc>
                <a:spcPct val="90000"/>
              </a:lnSpc>
              <a:defRPr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pic>
        <p:nvPicPr>
          <p:cNvPr id="97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9" cy="310897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1679644"/>
            <a:ext cx="9143936" cy="1828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97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700" y="3509752"/>
            <a:ext cx="73151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99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98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9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8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98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9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98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9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99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9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99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9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99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9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9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00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00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00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00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0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00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00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0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01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00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012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01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03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02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0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02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02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0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02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0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03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0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03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0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03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03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03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04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04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04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04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4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04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04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4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05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04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052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05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5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07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06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0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06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06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0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06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0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07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07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07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0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07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07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07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08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08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08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08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8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08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08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08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09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08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09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9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0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11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10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1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0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10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1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10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1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11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1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11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1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11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1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1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12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12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12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12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2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12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12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2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13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12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13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3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1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9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9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9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9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0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0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0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1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1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1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1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1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2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1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2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2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2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2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159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143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1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42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146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1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149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1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152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15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1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155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15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4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158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1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5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16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16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164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16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63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167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16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166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170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16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9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172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17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0" indent="2317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0" indent="4603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0" indent="68580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11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20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18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1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8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18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1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19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18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19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19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19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19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19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1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19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20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20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20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20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0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20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20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0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21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20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21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21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/>
            </a:lvl1pPr>
            <a:lvl2pPr marL="0" indent="0">
              <a:spcBef>
                <a:spcPts val="1200"/>
              </a:spcBef>
              <a:buSzTx/>
              <a:buFontTx/>
              <a:buNone/>
              <a:defRPr sz="3200"/>
            </a:lvl2pPr>
            <a:lvl3pPr marL="0" indent="231775">
              <a:spcBef>
                <a:spcPts val="1200"/>
              </a:spcBef>
              <a:buSzTx/>
              <a:buFontTx/>
              <a:buNone/>
              <a:defRPr sz="3200"/>
            </a:lvl3pPr>
            <a:lvl4pPr marL="0" indent="460375">
              <a:spcBef>
                <a:spcPts val="1200"/>
              </a:spcBef>
              <a:buSzTx/>
              <a:buFontTx/>
              <a:buNone/>
              <a:defRPr sz="3200"/>
            </a:lvl4pPr>
            <a:lvl5pPr marL="0" indent="685800">
              <a:spcBef>
                <a:spcPts val="12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/>
            </a:pPr>
            <a:endParaRPr/>
          </a:p>
        </p:txBody>
      </p:sp>
      <p:sp>
        <p:nvSpPr>
          <p:cNvPr id="121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241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225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2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224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228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2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231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2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234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2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3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237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2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240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2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239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24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24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246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24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45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249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24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48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252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25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1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254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25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608897" indent="-310926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800636" indent="-269470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1022026" indent="-322442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1180369" indent="-299411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5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125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28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26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2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26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26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2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6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27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27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7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27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2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7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27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27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7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28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2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28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28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28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28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28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8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29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28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28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29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29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29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29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3"/>
              </a:buClr>
              <a:defRPr sz="3200"/>
            </a:lvl1pPr>
            <a:lvl2pPr marL="608897" indent="-310926">
              <a:spcBef>
                <a:spcPts val="1200"/>
              </a:spcBef>
              <a:buClr>
                <a:schemeClr val="accent3"/>
              </a:buClr>
              <a:defRPr sz="3200"/>
            </a:lvl2pPr>
            <a:lvl3pPr marL="800636" indent="-269470">
              <a:spcBef>
                <a:spcPts val="1200"/>
              </a:spcBef>
              <a:buClr>
                <a:schemeClr val="accent3"/>
              </a:buClr>
              <a:defRPr sz="3200"/>
            </a:lvl3pPr>
            <a:lvl4pPr marL="1022026" indent="-322442">
              <a:spcBef>
                <a:spcPts val="1200"/>
              </a:spcBef>
              <a:buClr>
                <a:schemeClr val="accent3"/>
              </a:buClr>
              <a:defRPr sz="3200"/>
            </a:lvl4pPr>
            <a:lvl5pPr marL="1180369" indent="-299411">
              <a:spcBef>
                <a:spcPts val="1200"/>
              </a:spcBef>
              <a:buClr>
                <a:schemeClr val="accent3"/>
              </a:buClr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9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3"/>
              </a:buClr>
              <a:defRPr sz="3200"/>
            </a:pPr>
            <a:endParaRPr/>
          </a:p>
        </p:txBody>
      </p:sp>
      <p:sp>
        <p:nvSpPr>
          <p:cNvPr id="129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323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307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30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06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310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30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0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313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31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1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316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3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15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319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3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18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322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3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2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324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325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328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32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327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331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32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330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334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33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3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33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33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er Evidence Sli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36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34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3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4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34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3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4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35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35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5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35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35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5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35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3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5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36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3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6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36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36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36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36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36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37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36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36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37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37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375" name="Customer evidence slide"/>
          <p:cNvSpPr txBox="1"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8584">
                      <a:schemeClr val="accent1"/>
                    </a:gs>
                    <a:gs pos="57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t>Customer evidence slide</a:t>
            </a:r>
          </a:p>
        </p:txBody>
      </p:sp>
      <p:sp>
        <p:nvSpPr>
          <p:cNvPr id="137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74638" y="1434068"/>
            <a:ext cx="5486401" cy="1827216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377" name="Rectangle 4"/>
          <p:cNvSpPr/>
          <p:nvPr/>
        </p:nvSpPr>
        <p:spPr>
          <a:xfrm>
            <a:off x="6218237" y="4868862"/>
            <a:ext cx="5945967" cy="1828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932471">
              <a:defRPr sz="2000">
                <a:gradFill flip="none" rotWithShape="1"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1378" name="Picture Placeholder 3"/>
          <p:cNvSpPr>
            <a:spLocks noGrp="1"/>
          </p:cNvSpPr>
          <p:nvPr>
            <p:ph type="pic" sz="half" idx="22"/>
          </p:nvPr>
        </p:nvSpPr>
        <p:spPr>
          <a:xfrm>
            <a:off x="6218237" y="1434068"/>
            <a:ext cx="5943602" cy="3433209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379" name="Straight Connector 6"/>
          <p:cNvSpPr/>
          <p:nvPr/>
        </p:nvSpPr>
        <p:spPr>
          <a:xfrm flipH="1">
            <a:off x="5989637" y="1836883"/>
            <a:ext cx="1" cy="4754829"/>
          </a:xfrm>
          <a:prstGeom prst="line">
            <a:avLst/>
          </a:prstGeom>
          <a:ln w="3175">
            <a:solidFill>
              <a:schemeClr val="accent3">
                <a:alpha val="25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3260725"/>
            <a:ext cx="5486401" cy="3436938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Segoe UI"/>
                <a:ea typeface="Segoe UI"/>
                <a:cs typeface="Segoe UI"/>
                <a:sym typeface="Segoe UI"/>
              </a:defRPr>
            </a:lvl1pPr>
            <a:lvl2pPr marL="584200" indent="-241300">
              <a:spcBef>
                <a:spcPts val="500"/>
              </a:spcBef>
              <a:buFontTx/>
              <a:defRPr sz="2400">
                <a:latin typeface="Segoe UI"/>
                <a:ea typeface="Segoe UI"/>
                <a:cs typeface="Segoe UI"/>
                <a:sym typeface="Segoe UI"/>
              </a:defRPr>
            </a:lvl2pPr>
            <a:lvl3pPr marL="845819" indent="-274319">
              <a:spcBef>
                <a:spcPts val="500"/>
              </a:spcBef>
              <a:buFontTx/>
              <a:defRPr sz="2400">
                <a:latin typeface="Segoe UI"/>
                <a:ea typeface="Segoe UI"/>
                <a:cs typeface="Segoe UI"/>
                <a:sym typeface="Segoe UI"/>
              </a:defRPr>
            </a:lvl3pPr>
            <a:lvl4pPr marL="1104900" indent="-304800">
              <a:spcBef>
                <a:spcPts val="500"/>
              </a:spcBef>
              <a:buFontTx/>
              <a:defRPr sz="2400">
                <a:latin typeface="Segoe UI"/>
                <a:ea typeface="Segoe UI"/>
                <a:cs typeface="Segoe UI"/>
                <a:sym typeface="Segoe UI"/>
              </a:defRPr>
            </a:lvl4pPr>
            <a:lvl5pPr marL="1333500" indent="-304800">
              <a:spcBef>
                <a:spcPts val="500"/>
              </a:spcBef>
              <a:buFontTx/>
              <a:defRPr sz="2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8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6218237" y="4868862"/>
            <a:ext cx="5943601" cy="1827215"/>
          </a:xfrm>
          <a:prstGeom prst="rect">
            <a:avLst/>
          </a:prstGeom>
        </p:spPr>
        <p:txBody>
          <a:bodyPr lIns="146304" tIns="146304" rIns="146304" bIns="146304" anchor="ctr">
            <a:normAutofit/>
          </a:bodyPr>
          <a:lstStyle/>
          <a:p>
            <a:pPr marL="0" indent="0" algn="ctr">
              <a:spcBef>
                <a:spcPts val="700"/>
              </a:spcBef>
              <a:buSzTx/>
              <a:buFontTx/>
              <a:buNone/>
              <a:defRPr sz="3200">
                <a:gradFill flip="none" rotWithShape="1"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138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407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391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3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90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394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3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3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397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39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400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3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9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403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4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02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406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4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40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40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40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412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41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11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415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41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14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418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41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7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420" name="Dem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82283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Demo title</a:t>
            </a:r>
          </a:p>
        </p:txBody>
      </p:sp>
      <p:sp>
        <p:nvSpPr>
          <p:cNvPr id="142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638" y="3954462"/>
            <a:ext cx="8229600" cy="738665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8850">
                      <a:srgbClr val="FFFFFF"/>
                    </a:gs>
                    <a:gs pos="23894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2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447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431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4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430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434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4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3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437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4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440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4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9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443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4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2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446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4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44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44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44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452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45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51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455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45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54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458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45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7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460" name="Vide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82296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10619">
                      <a:srgbClr val="FFFFFF"/>
                    </a:gs>
                    <a:gs pos="26549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Video title</a:t>
            </a:r>
          </a:p>
        </p:txBody>
      </p:sp>
      <p:sp>
        <p:nvSpPr>
          <p:cNvPr id="146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486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470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4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469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473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4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2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476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4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5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479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4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8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482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4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81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485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4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48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48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48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491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48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90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494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49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493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497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49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6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4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150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525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509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5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08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512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5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515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5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518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5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7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521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51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20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524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52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2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526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527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530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52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29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533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53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32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536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53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5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538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15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5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3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3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3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3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4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4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4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5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5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5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5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5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6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5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6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6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6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6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564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548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5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47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551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5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5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554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5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5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557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5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56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560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5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59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563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5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62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56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56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569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56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68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572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57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571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575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57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4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577" name="50/50 photo layout"/>
          <p:cNvSpPr txBox="1">
            <a:spLocks noGrp="1"/>
          </p:cNvSpPr>
          <p:nvPr>
            <p:ph type="title" hasCustomPrompt="1"/>
          </p:nvPr>
        </p:nvSpPr>
        <p:spPr>
          <a:xfrm>
            <a:off x="274639" y="1241425"/>
            <a:ext cx="5486399" cy="2012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t>50/50 photo layout</a:t>
            </a:r>
          </a:p>
        </p:txBody>
      </p:sp>
      <p:sp>
        <p:nvSpPr>
          <p:cNvPr id="1578" name="Picture Placeholder 4"/>
          <p:cNvSpPr>
            <a:spLocks noGrp="1"/>
          </p:cNvSpPr>
          <p:nvPr>
            <p:ph type="pic" idx="21"/>
          </p:nvPr>
        </p:nvSpPr>
        <p:spPr>
          <a:xfrm>
            <a:off x="6219825" y="0"/>
            <a:ext cx="6216650" cy="69925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157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604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588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5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587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591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5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9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594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5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9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597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59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96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600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5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99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603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6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602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60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60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609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60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08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612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61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11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615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61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4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6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64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62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6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62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62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6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63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6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63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6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63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63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64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6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64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64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64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64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64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4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65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64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4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65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65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65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veloper Code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68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66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6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66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66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6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67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6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67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6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67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6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67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6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67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68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68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68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68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8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68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68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68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69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68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693" name="Slide for developer code"/>
          <p:cNvSpPr txBox="1"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Slide for developer code</a:t>
            </a:r>
          </a:p>
        </p:txBody>
      </p:sp>
      <p:sp>
        <p:nvSpPr>
          <p:cNvPr id="1694" name="Rectangle 2"/>
          <p:cNvSpPr/>
          <p:nvPr/>
        </p:nvSpPr>
        <p:spPr>
          <a:xfrm>
            <a:off x="1" y="1212848"/>
            <a:ext cx="12436476" cy="5781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932471"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1695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21156"/>
            <a:ext cx="11887200" cy="19959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1pPr>
            <a:lvl2pPr marL="0" indent="34655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2pPr>
            <a:lvl3pPr marL="0" indent="584607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3pPr>
            <a:lvl4pPr marL="0" indent="81456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4pPr>
            <a:lvl5pPr marL="0" indent="1050996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9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logo slide_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721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705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7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04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708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7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0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711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7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714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7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3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717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71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6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720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7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19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72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72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726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72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725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729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72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728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732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73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1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734" name="Text Box 3"/>
          <p:cNvSpPr txBox="1"/>
          <p:nvPr/>
        </p:nvSpPr>
        <p:spPr>
          <a:xfrm>
            <a:off x="311213" y="6294475"/>
            <a:ext cx="11814048" cy="39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46304" tIns="146304" rIns="146304" bIns="146304">
            <a:spAutoFit/>
          </a:bodyPr>
          <a:lstStyle>
            <a:lvl1pPr defTabSz="932289">
              <a:defRPr sz="7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© 2016 Microsoft Corporation. All rights reserved. </a:t>
            </a:r>
          </a:p>
        </p:txBody>
      </p:sp>
      <p:pic>
        <p:nvPicPr>
          <p:cNvPr id="1735" name="Picture 4" descr="Picture 4"/>
          <p:cNvPicPr>
            <a:picLocks noChangeAspect="1"/>
          </p:cNvPicPr>
          <p:nvPr/>
        </p:nvPicPr>
        <p:blipFill>
          <a:blip r:embed="rId2"/>
          <a:srcRect b="1379"/>
          <a:stretch>
            <a:fillRect/>
          </a:stretch>
        </p:blipFill>
        <p:spPr>
          <a:xfrm>
            <a:off x="457200" y="479425"/>
            <a:ext cx="1449940" cy="306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3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761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745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7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44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748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7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751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7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754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7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3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757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7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6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760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7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59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76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76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766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764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765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1769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76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768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1772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177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1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1774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638" y="1212850"/>
            <a:ext cx="11887201" cy="2443746"/>
          </a:xfrm>
          <a:prstGeom prst="rect">
            <a:avLst/>
          </a:prstGeom>
        </p:spPr>
        <p:txBody>
          <a:bodyPr>
            <a:normAutofit/>
          </a:bodyPr>
          <a:lstStyle>
            <a:lvl1pPr marL="290513" indent="-290513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  <a:lvl2pPr marL="606623" indent="-316111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2pPr>
            <a:lvl3pPr marL="945016" indent="-373516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3pPr>
            <a:lvl4pPr marL="1204912" indent="-34290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4pPr>
            <a:lvl5pPr marL="1502093" indent="-41148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Use this Layout for Speaker Notes slides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6363075"/>
            <a:ext cx="12436478" cy="631451"/>
          </a:xfrm>
          <a:prstGeom prst="rect">
            <a:avLst/>
          </a:prstGeom>
          <a:solidFill>
            <a:srgbClr val="FFFF99"/>
          </a:solidFill>
        </p:spPr>
        <p:txBody>
          <a:bodyPr lIns="77729" tIns="77729" rIns="77729" bIns="77729" anchor="b">
            <a:normAutofit/>
          </a:bodyPr>
          <a:lstStyle>
            <a:lvl1pPr marL="284606" indent="-284606" algn="r" defTabSz="774175">
              <a:spcBef>
                <a:spcPts val="700"/>
              </a:spcBef>
              <a:buSzTx/>
              <a:buFontTx/>
              <a:buNone/>
              <a:defRPr sz="3071" spc="-83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Next:</a:t>
            </a:r>
          </a:p>
        </p:txBody>
      </p:sp>
      <p:sp>
        <p:nvSpPr>
          <p:cNvPr id="177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77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- Microso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1802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786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7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8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789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7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88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792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7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9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1795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7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94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1798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17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97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801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17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00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1812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1805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18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4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1808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18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7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811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10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181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81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1816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817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700" y="3955786"/>
            <a:ext cx="100583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504238" y="307621"/>
            <a:ext cx="3656014" cy="572464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 algn="r" defTabSz="858122">
              <a:spcBef>
                <a:spcPts val="400"/>
              </a:spcBef>
              <a:buSzTx/>
              <a:buFontTx/>
              <a:buNone/>
              <a:defRPr sz="184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Session Code Here</a:t>
            </a:r>
          </a:p>
        </p:txBody>
      </p:sp>
      <p:sp>
        <p:nvSpPr>
          <p:cNvPr id="181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1844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828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8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2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831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8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30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834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3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1837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8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36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1840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18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3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843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18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42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1854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1847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18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6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1850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18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9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853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52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185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85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1858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85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6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1885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869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8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6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872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87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7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875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7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1878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87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7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1881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18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8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884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18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8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1895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1888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18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8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1891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18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894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9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1896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897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1899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90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25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0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1926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910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90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0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913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91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1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916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9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1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1919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9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1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1922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19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2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925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19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2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1936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1929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19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1932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19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935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9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3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193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93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194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1pPr>
            <a:lvl2pPr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2pPr>
            <a:lvl3pPr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3pPr>
            <a:lvl4pPr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4pPr>
            <a:lvl5pPr>
              <a:defRPr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41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9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19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17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1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7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7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1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8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1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8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8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9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19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9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19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19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9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20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19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19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20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20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205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>
              <a:defRPr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0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196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95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9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5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95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9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5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95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9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5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196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9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5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196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19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6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96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19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6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197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197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19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197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19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7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197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9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7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197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197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1981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82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198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1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008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1992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19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9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995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19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94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1998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9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99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001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19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00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004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00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0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007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00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06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018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011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0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10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014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0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13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017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01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16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019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020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022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02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2pPr>
            <a:lvl3pPr marL="0" indent="2317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3pPr>
            <a:lvl4pPr marL="0" indent="4603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4pPr>
            <a:lvl5pPr marL="0" indent="68580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2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20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050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034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0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33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037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0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36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040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0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39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043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0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42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046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0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45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049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0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48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060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053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0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52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056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0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55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059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0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58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06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06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064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06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/>
            </a:lvl1pPr>
            <a:lvl2pPr marL="0" indent="0">
              <a:spcBef>
                <a:spcPts val="1200"/>
              </a:spcBef>
              <a:buSzTx/>
              <a:buFontTx/>
              <a:buNone/>
              <a:defRPr sz="3200"/>
            </a:lvl2pPr>
            <a:lvl3pPr marL="0" indent="231775">
              <a:spcBef>
                <a:spcPts val="1200"/>
              </a:spcBef>
              <a:buSzTx/>
              <a:buFontTx/>
              <a:buNone/>
              <a:defRPr sz="3200"/>
            </a:lvl3pPr>
            <a:lvl4pPr marL="0" indent="460375">
              <a:spcBef>
                <a:spcPts val="1200"/>
              </a:spcBef>
              <a:buSzTx/>
              <a:buFontTx/>
              <a:buNone/>
              <a:defRPr sz="3200"/>
            </a:lvl4pPr>
            <a:lvl5pPr marL="0" indent="685800">
              <a:spcBef>
                <a:spcPts val="12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6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/>
            </a:pPr>
            <a:endParaRPr/>
          </a:p>
        </p:txBody>
      </p:sp>
      <p:sp>
        <p:nvSpPr>
          <p:cNvPr id="206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092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076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0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7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079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0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78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082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0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8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085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0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84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088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08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87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091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08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090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102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095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0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94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098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0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097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101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0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00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10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10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10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10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1pPr>
            <a:lvl2pPr marL="608897" indent="-310926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2pPr>
            <a:lvl3pPr marL="800636" indent="-269470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3pPr>
            <a:lvl4pPr marL="1022026" indent="-322442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4pPr>
            <a:lvl5pPr marL="1180369" indent="-299411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2"/>
              </a:buClr>
              <a:defRPr sz="3200">
                <a:gradFill flip="none" rotWithShape="1">
                  <a:gsLst>
                    <a:gs pos="1250">
                      <a:schemeClr val="accent2"/>
                    </a:gs>
                    <a:gs pos="99000">
                      <a:schemeClr val="accent2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210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134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118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1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1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121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11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20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124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12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2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127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12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26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130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12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2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133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13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32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144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137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1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36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140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1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39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143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1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42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14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14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148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149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3"/>
              </a:buClr>
              <a:defRPr sz="3200"/>
            </a:lvl1pPr>
            <a:lvl2pPr marL="608897" indent="-310926">
              <a:spcBef>
                <a:spcPts val="1200"/>
              </a:spcBef>
              <a:buClr>
                <a:schemeClr val="accent3"/>
              </a:buClr>
              <a:defRPr sz="3200"/>
            </a:lvl2pPr>
            <a:lvl3pPr marL="800636" indent="-269470">
              <a:spcBef>
                <a:spcPts val="1200"/>
              </a:spcBef>
              <a:buClr>
                <a:schemeClr val="accent3"/>
              </a:buClr>
              <a:defRPr sz="3200"/>
            </a:lvl3pPr>
            <a:lvl4pPr marL="1022026" indent="-322442">
              <a:spcBef>
                <a:spcPts val="1200"/>
              </a:spcBef>
              <a:buClr>
                <a:schemeClr val="accent3"/>
              </a:buClr>
              <a:defRPr sz="3200"/>
            </a:lvl4pPr>
            <a:lvl5pPr marL="1180369" indent="-299411">
              <a:spcBef>
                <a:spcPts val="1200"/>
              </a:spcBef>
              <a:buClr>
                <a:schemeClr val="accent3"/>
              </a:buClr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5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3"/>
              </a:buClr>
              <a:defRPr sz="3200"/>
            </a:pPr>
            <a:endParaRPr/>
          </a:p>
        </p:txBody>
      </p:sp>
      <p:sp>
        <p:nvSpPr>
          <p:cNvPr id="2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176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160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1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5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163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1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6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166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1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6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169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1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6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172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17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7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175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1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7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186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179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1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7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182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1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8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185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1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8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18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18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190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1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216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200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1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9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203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2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0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206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0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209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2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0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212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2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1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215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2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1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226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219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2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1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222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2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2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225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2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22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22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230" name="Texto do Título"/>
          <p:cNvSpPr txBox="1">
            <a:spLocks noGrp="1"/>
          </p:cNvSpPr>
          <p:nvPr>
            <p:ph type="title"/>
          </p:nvPr>
        </p:nvSpPr>
        <p:spPr>
          <a:xfrm>
            <a:off x="1101435" y="2963861"/>
            <a:ext cx="10235967" cy="9175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22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 slide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9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256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240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2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3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243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2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4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246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4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249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2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4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252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25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5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255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25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5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266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259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2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5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262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26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6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265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6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26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26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270" name="Dem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t>Demo title</a:t>
            </a:r>
          </a:p>
        </p:txBody>
      </p:sp>
      <p:sp>
        <p:nvSpPr>
          <p:cNvPr id="227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638" y="3954462"/>
            <a:ext cx="9144000" cy="738665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29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28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2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8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28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2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8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28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8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29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28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8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29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29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9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29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29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29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30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30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2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9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30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3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0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30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3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0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30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30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311" name="Vide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Video title</a:t>
            </a:r>
          </a:p>
        </p:txBody>
      </p:sp>
      <p:sp>
        <p:nvSpPr>
          <p:cNvPr id="231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33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32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31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2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32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32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2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32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32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2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33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32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2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33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33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3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33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33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3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34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34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3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3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34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3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4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34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3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4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34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34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35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235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23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21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2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1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1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2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1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2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2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2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2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22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2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23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23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3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23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23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3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24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23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3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24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24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245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3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37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36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3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6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36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3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6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36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3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6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37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3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6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37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3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7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37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37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7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38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38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3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7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38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3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8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38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3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38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38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38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3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75000">
                      <a:srgbClr val="000000"/>
                    </a:gs>
                    <a:gs pos="92035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239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41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40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3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0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40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40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0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40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40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0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41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40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0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41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41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1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41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4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1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42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42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4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1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42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4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2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42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4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2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42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42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431" name="50/50 photo layout"/>
          <p:cNvSpPr txBox="1">
            <a:spLocks noGrp="1"/>
          </p:cNvSpPr>
          <p:nvPr>
            <p:ph type="title" hasCustomPrompt="1"/>
          </p:nvPr>
        </p:nvSpPr>
        <p:spPr>
          <a:xfrm>
            <a:off x="274639" y="1241425"/>
            <a:ext cx="5486399" cy="2012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t>50/50 photo layout</a:t>
            </a:r>
          </a:p>
        </p:txBody>
      </p:sp>
      <p:sp>
        <p:nvSpPr>
          <p:cNvPr id="2432" name="Picture Placeholder 4"/>
          <p:cNvSpPr>
            <a:spLocks noGrp="1"/>
          </p:cNvSpPr>
          <p:nvPr>
            <p:ph type="pic" idx="21"/>
          </p:nvPr>
        </p:nvSpPr>
        <p:spPr>
          <a:xfrm>
            <a:off x="6219825" y="0"/>
            <a:ext cx="6216650" cy="69925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243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458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442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4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4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445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4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44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448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4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4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451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4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50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454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4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5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457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4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56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468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461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4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60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464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4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63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467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4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66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469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470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4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2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0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497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481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4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8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484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4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8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487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4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8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490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48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8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493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49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9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496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49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49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507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500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4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9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503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5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0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506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5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0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508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509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5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veloper Code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536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520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5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1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523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5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2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526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5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2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529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5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2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532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5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3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535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5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3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546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539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5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3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542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5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4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545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5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4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547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548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550" name="Slide for developer code"/>
          <p:cNvSpPr txBox="1"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Slide for developer code</a:t>
            </a:r>
          </a:p>
        </p:txBody>
      </p:sp>
      <p:sp>
        <p:nvSpPr>
          <p:cNvPr id="2551" name="Rectangle 2"/>
          <p:cNvSpPr/>
          <p:nvPr/>
        </p:nvSpPr>
        <p:spPr>
          <a:xfrm>
            <a:off x="1" y="1212848"/>
            <a:ext cx="12436476" cy="5781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932471"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255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21156"/>
            <a:ext cx="11887200" cy="19959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1pPr>
            <a:lvl2pPr marL="0" indent="34655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2pPr>
            <a:lvl3pPr marL="0" indent="584607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3pPr>
            <a:lvl4pPr marL="0" indent="81456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4pPr>
            <a:lvl5pPr marL="0" indent="1050996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logo slide_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578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562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56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61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565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5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64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568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5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67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571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5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70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574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57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7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577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57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76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588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581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5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80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584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5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83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587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5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86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589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590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592" name="Text Box 3"/>
          <p:cNvSpPr txBox="1"/>
          <p:nvPr/>
        </p:nvSpPr>
        <p:spPr>
          <a:xfrm>
            <a:off x="311213" y="6294475"/>
            <a:ext cx="11814048" cy="39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46304" tIns="146304" rIns="146304" bIns="146304">
            <a:spAutoFit/>
          </a:bodyPr>
          <a:lstStyle>
            <a:lvl1pPr defTabSz="932289">
              <a:defRPr sz="7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t>© 2016 Microsoft Corporation. All rights reserved. </a:t>
            </a:r>
          </a:p>
        </p:txBody>
      </p:sp>
      <p:pic>
        <p:nvPicPr>
          <p:cNvPr id="259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13" y="479425"/>
            <a:ext cx="1436314" cy="30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5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2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619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603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6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02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606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6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05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609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0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612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6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11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615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6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1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618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6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17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629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622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6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21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625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6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24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628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27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630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631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633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638" y="1212850"/>
            <a:ext cx="11887201" cy="2443746"/>
          </a:xfrm>
          <a:prstGeom prst="rect">
            <a:avLst/>
          </a:prstGeom>
        </p:spPr>
        <p:txBody>
          <a:bodyPr>
            <a:normAutofit/>
          </a:bodyPr>
          <a:lstStyle>
            <a:lvl1pPr marL="290513" indent="-290513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  <a:lvl2pPr marL="606623" indent="-316111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2pPr>
            <a:lvl3pPr marL="945016" indent="-373516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3pPr>
            <a:lvl4pPr marL="1204912" indent="-34290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4pPr>
            <a:lvl5pPr marL="1502093" indent="-41148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Use this Layout for Speaker Notes slides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3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6363075"/>
            <a:ext cx="12436478" cy="631451"/>
          </a:xfrm>
          <a:prstGeom prst="rect">
            <a:avLst/>
          </a:prstGeom>
          <a:solidFill>
            <a:srgbClr val="FFFF99"/>
          </a:solidFill>
        </p:spPr>
        <p:txBody>
          <a:bodyPr lIns="77729" tIns="77729" rIns="77729" bIns="77729" anchor="b">
            <a:normAutofit/>
          </a:bodyPr>
          <a:lstStyle>
            <a:lvl1pPr marL="284606" indent="-284606" algn="r" defTabSz="774175">
              <a:spcBef>
                <a:spcPts val="700"/>
              </a:spcBef>
              <a:buSzTx/>
              <a:buFontTx/>
              <a:buNone/>
              <a:defRPr sz="3071" spc="-83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Next:</a:t>
            </a:r>
          </a:p>
        </p:txBody>
      </p:sp>
      <p:sp>
        <p:nvSpPr>
          <p:cNvPr id="263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263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4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661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645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6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4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648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6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47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651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5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654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6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53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657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65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5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660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6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59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671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664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6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63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667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6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66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670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69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67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67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67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676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9" y="1212850"/>
            <a:ext cx="11887199" cy="20928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7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912808" y="6482891"/>
            <a:ext cx="358344" cy="370841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5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702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686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6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85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689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6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88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692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9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695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6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94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698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69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697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701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69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00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712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705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7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04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708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7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07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711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7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10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71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71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71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0" y="0"/>
            <a:ext cx="394802" cy="3708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Only Larg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4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741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725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7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2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728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7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27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731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7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3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734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7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33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737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7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3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740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7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39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751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744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7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43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747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7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46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750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7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49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75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75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755" name="Texto do Título"/>
          <p:cNvSpPr txBox="1">
            <a:spLocks noGrp="1"/>
          </p:cNvSpPr>
          <p:nvPr>
            <p:ph type="title"/>
          </p:nvPr>
        </p:nvSpPr>
        <p:spPr>
          <a:xfrm>
            <a:off x="1189037" y="2125663"/>
            <a:ext cx="10058401" cy="1828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75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272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256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2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55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59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2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62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26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65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2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4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268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2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7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271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273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74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277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275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76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280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278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79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283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281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2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28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28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0" indent="2317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0" indent="4603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0" indent="68580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8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28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Only_Larg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roup 17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781" name="Group 25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765" name="Rectangle 44"/>
              <p:cNvGrpSpPr/>
              <p:nvPr/>
            </p:nvGrpSpPr>
            <p:grpSpPr>
              <a:xfrm>
                <a:off x="339468" y="-1"/>
                <a:ext cx="289768" cy="869932"/>
                <a:chOff x="0" y="0"/>
                <a:chExt cx="289766" cy="869930"/>
              </a:xfrm>
            </p:grpSpPr>
            <p:sp>
              <p:nvSpPr>
                <p:cNvPr id="27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6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768" name="Rectangle 36"/>
              <p:cNvGrpSpPr/>
              <p:nvPr/>
            </p:nvGrpSpPr>
            <p:grpSpPr>
              <a:xfrm>
                <a:off x="339467" y="1833122"/>
                <a:ext cx="289768" cy="869931"/>
                <a:chOff x="0" y="0"/>
                <a:chExt cx="289766" cy="869930"/>
              </a:xfrm>
            </p:grpSpPr>
            <p:sp>
              <p:nvSpPr>
                <p:cNvPr id="27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67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771" name="Rectangle 40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7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7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774" name="Rectangle 41"/>
              <p:cNvGrpSpPr/>
              <p:nvPr/>
            </p:nvGrpSpPr>
            <p:grpSpPr>
              <a:xfrm>
                <a:off x="339469" y="918722"/>
                <a:ext cx="289768" cy="869931"/>
                <a:chOff x="0" y="0"/>
                <a:chExt cx="289766" cy="869930"/>
              </a:xfrm>
            </p:grpSpPr>
            <p:sp>
              <p:nvSpPr>
                <p:cNvPr id="277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73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777" name="Rectangle 42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77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7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2780" name="Rectangle 43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7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79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791" name="Group 26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784" name="Rectangle 32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7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3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787" name="Rectangle 33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7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6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790" name="Rectangle 3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78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789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792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793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795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189038" y="2125663"/>
            <a:ext cx="10058401" cy="9128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279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- Microso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821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805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28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0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808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28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07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811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8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1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814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28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13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817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81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1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2820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8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19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831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824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82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23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827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82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26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830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82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29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832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833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83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83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700" y="3955786"/>
            <a:ext cx="100583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2837" name="Picture 5" descr="Picture 5"/>
          <p:cNvPicPr>
            <a:picLocks noChangeAspect="1"/>
          </p:cNvPicPr>
          <p:nvPr/>
        </p:nvPicPr>
        <p:blipFill>
          <a:blip r:embed="rId2"/>
          <a:srcRect b="1379"/>
          <a:stretch>
            <a:fillRect/>
          </a:stretch>
        </p:blipFill>
        <p:spPr>
          <a:xfrm>
            <a:off x="457200" y="490735"/>
            <a:ext cx="1449940" cy="30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3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504238" y="307621"/>
            <a:ext cx="3656014" cy="572464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 algn="r" defTabSz="858122">
              <a:spcBef>
                <a:spcPts val="400"/>
              </a:spcBef>
              <a:buSzTx/>
              <a:buFontTx/>
              <a:buNone/>
              <a:defRPr sz="184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Session Code Here</a:t>
            </a:r>
          </a:p>
        </p:txBody>
      </p:sp>
      <p:sp>
        <p:nvSpPr>
          <p:cNvPr id="2839" name="TextBox 7"/>
          <p:cNvSpPr txBox="1"/>
          <p:nvPr/>
        </p:nvSpPr>
        <p:spPr>
          <a:xfrm>
            <a:off x="325565" y="6072577"/>
            <a:ext cx="2088865" cy="6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46304" tIns="146304" rIns="146304" bIns="146304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400">
                <a:gradFill flip="none" rotWithShape="1"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#Build2016</a:t>
            </a:r>
          </a:p>
        </p:txBody>
      </p:sp>
      <p:sp>
        <p:nvSpPr>
          <p:cNvPr id="28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- Bu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8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865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849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28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4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852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285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855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85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858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28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861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8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6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2864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8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6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875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868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8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6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871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8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7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874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87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7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876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877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87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spc="-100">
                <a:gradFill flip="none" rotWithShape="1">
                  <a:gsLst>
                    <a:gs pos="0">
                      <a:srgbClr val="F8F8F8"/>
                    </a:gs>
                    <a:gs pos="100000">
                      <a:srgbClr val="F8F8F8"/>
                    </a:gs>
                  </a:gsLst>
                  <a:lin ang="540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880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700" y="3955786"/>
            <a:ext cx="10058339" cy="1828008"/>
          </a:xfrm>
          <a:prstGeom prst="rect">
            <a:avLst/>
          </a:prstGeom>
        </p:spPr>
        <p:txBody>
          <a:bodyPr lIns="109728" tIns="109728" rIns="109728" bIns="109728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0">
                      <a:srgbClr val="FFFFFF"/>
                    </a:gs>
                    <a:gs pos="9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8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504238" y="307621"/>
            <a:ext cx="3656014" cy="572464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 algn="r" defTabSz="858122">
              <a:spcBef>
                <a:spcPts val="400"/>
              </a:spcBef>
              <a:buSzTx/>
              <a:buFontTx/>
              <a:buNone/>
              <a:defRPr sz="184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Session Code Here</a:t>
            </a:r>
          </a:p>
        </p:txBody>
      </p:sp>
      <p:sp>
        <p:nvSpPr>
          <p:cNvPr id="2882" name="Freeform 7"/>
          <p:cNvSpPr/>
          <p:nvPr/>
        </p:nvSpPr>
        <p:spPr>
          <a:xfrm>
            <a:off x="457199" y="490735"/>
            <a:ext cx="1239007" cy="310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8" y="21284"/>
                </a:moveTo>
                <a:cubicBezTo>
                  <a:pt x="1151" y="21284"/>
                  <a:pt x="1151" y="21284"/>
                  <a:pt x="1151" y="21284"/>
                </a:cubicBezTo>
                <a:cubicBezTo>
                  <a:pt x="3335" y="79"/>
                  <a:pt x="3335" y="79"/>
                  <a:pt x="3335" y="79"/>
                </a:cubicBezTo>
                <a:cubicBezTo>
                  <a:pt x="3812" y="79"/>
                  <a:pt x="3812" y="79"/>
                  <a:pt x="3812" y="79"/>
                </a:cubicBezTo>
                <a:lnTo>
                  <a:pt x="1618" y="21284"/>
                </a:lnTo>
                <a:close/>
                <a:moveTo>
                  <a:pt x="2670" y="79"/>
                </a:moveTo>
                <a:cubicBezTo>
                  <a:pt x="2194" y="79"/>
                  <a:pt x="2194" y="79"/>
                  <a:pt x="2194" y="79"/>
                </a:cubicBezTo>
                <a:cubicBezTo>
                  <a:pt x="0" y="21284"/>
                  <a:pt x="0" y="21284"/>
                  <a:pt x="0" y="21284"/>
                </a:cubicBezTo>
                <a:cubicBezTo>
                  <a:pt x="476" y="21284"/>
                  <a:pt x="476" y="21284"/>
                  <a:pt x="476" y="21284"/>
                </a:cubicBezTo>
                <a:lnTo>
                  <a:pt x="2670" y="79"/>
                </a:lnTo>
                <a:close/>
                <a:moveTo>
                  <a:pt x="21600" y="79"/>
                </a:moveTo>
                <a:cubicBezTo>
                  <a:pt x="21124" y="79"/>
                  <a:pt x="21124" y="79"/>
                  <a:pt x="21124" y="79"/>
                </a:cubicBezTo>
                <a:cubicBezTo>
                  <a:pt x="18940" y="21284"/>
                  <a:pt x="18940" y="21284"/>
                  <a:pt x="18940" y="21284"/>
                </a:cubicBezTo>
                <a:cubicBezTo>
                  <a:pt x="19406" y="21284"/>
                  <a:pt x="19406" y="21284"/>
                  <a:pt x="19406" y="21284"/>
                </a:cubicBezTo>
                <a:lnTo>
                  <a:pt x="21600" y="79"/>
                </a:lnTo>
                <a:close/>
                <a:moveTo>
                  <a:pt x="11227" y="21204"/>
                </a:moveTo>
                <a:cubicBezTo>
                  <a:pt x="11227" y="6923"/>
                  <a:pt x="11227" y="6923"/>
                  <a:pt x="11227" y="6923"/>
                </a:cubicBezTo>
                <a:cubicBezTo>
                  <a:pt x="10413" y="6923"/>
                  <a:pt x="10413" y="6923"/>
                  <a:pt x="10413" y="6923"/>
                </a:cubicBezTo>
                <a:cubicBezTo>
                  <a:pt x="10413" y="15191"/>
                  <a:pt x="10413" y="15191"/>
                  <a:pt x="10413" y="15191"/>
                </a:cubicBezTo>
                <a:cubicBezTo>
                  <a:pt x="10413" y="15785"/>
                  <a:pt x="10393" y="16299"/>
                  <a:pt x="10343" y="16774"/>
                </a:cubicBezTo>
                <a:cubicBezTo>
                  <a:pt x="10304" y="17248"/>
                  <a:pt x="10244" y="17644"/>
                  <a:pt x="10175" y="17960"/>
                </a:cubicBezTo>
                <a:cubicBezTo>
                  <a:pt x="10095" y="18277"/>
                  <a:pt x="10016" y="18514"/>
                  <a:pt x="9917" y="18673"/>
                </a:cubicBezTo>
                <a:cubicBezTo>
                  <a:pt x="9817" y="18831"/>
                  <a:pt x="9708" y="18910"/>
                  <a:pt x="9599" y="18910"/>
                </a:cubicBezTo>
                <a:cubicBezTo>
                  <a:pt x="9490" y="18910"/>
                  <a:pt x="9390" y="18831"/>
                  <a:pt x="9301" y="18712"/>
                </a:cubicBezTo>
                <a:cubicBezTo>
                  <a:pt x="9202" y="18593"/>
                  <a:pt x="9132" y="18356"/>
                  <a:pt x="9063" y="18079"/>
                </a:cubicBezTo>
                <a:cubicBezTo>
                  <a:pt x="8993" y="17763"/>
                  <a:pt x="8944" y="17407"/>
                  <a:pt x="8904" y="16932"/>
                </a:cubicBezTo>
                <a:cubicBezTo>
                  <a:pt x="8874" y="16457"/>
                  <a:pt x="8854" y="15864"/>
                  <a:pt x="8854" y="15191"/>
                </a:cubicBezTo>
                <a:cubicBezTo>
                  <a:pt x="8854" y="6923"/>
                  <a:pt x="8854" y="6923"/>
                  <a:pt x="8854" y="6923"/>
                </a:cubicBezTo>
                <a:cubicBezTo>
                  <a:pt x="8031" y="6923"/>
                  <a:pt x="8031" y="6923"/>
                  <a:pt x="8031" y="6923"/>
                </a:cubicBezTo>
                <a:cubicBezTo>
                  <a:pt x="8031" y="15587"/>
                  <a:pt x="8031" y="15587"/>
                  <a:pt x="8031" y="15587"/>
                </a:cubicBezTo>
                <a:cubicBezTo>
                  <a:pt x="8031" y="17565"/>
                  <a:pt x="8150" y="19068"/>
                  <a:pt x="8368" y="20057"/>
                </a:cubicBezTo>
                <a:cubicBezTo>
                  <a:pt x="8586" y="21046"/>
                  <a:pt x="8904" y="21560"/>
                  <a:pt x="9321" y="21560"/>
                </a:cubicBezTo>
                <a:cubicBezTo>
                  <a:pt x="9440" y="21560"/>
                  <a:pt x="9559" y="21481"/>
                  <a:pt x="9678" y="21363"/>
                </a:cubicBezTo>
                <a:cubicBezTo>
                  <a:pt x="9788" y="21244"/>
                  <a:pt x="9887" y="21046"/>
                  <a:pt x="9976" y="20809"/>
                </a:cubicBezTo>
                <a:cubicBezTo>
                  <a:pt x="10065" y="20611"/>
                  <a:pt x="10145" y="20334"/>
                  <a:pt x="10214" y="20018"/>
                </a:cubicBezTo>
                <a:cubicBezTo>
                  <a:pt x="10294" y="19741"/>
                  <a:pt x="10353" y="19385"/>
                  <a:pt x="10403" y="19068"/>
                </a:cubicBezTo>
                <a:cubicBezTo>
                  <a:pt x="10413" y="19068"/>
                  <a:pt x="10413" y="19068"/>
                  <a:pt x="10413" y="19068"/>
                </a:cubicBezTo>
                <a:cubicBezTo>
                  <a:pt x="10413" y="21204"/>
                  <a:pt x="10413" y="21204"/>
                  <a:pt x="10413" y="21204"/>
                </a:cubicBezTo>
                <a:lnTo>
                  <a:pt x="11227" y="21204"/>
                </a:lnTo>
                <a:close/>
                <a:moveTo>
                  <a:pt x="12974" y="1899"/>
                </a:moveTo>
                <a:cubicBezTo>
                  <a:pt x="12974" y="1622"/>
                  <a:pt x="12964" y="1385"/>
                  <a:pt x="12934" y="1147"/>
                </a:cubicBezTo>
                <a:cubicBezTo>
                  <a:pt x="12914" y="910"/>
                  <a:pt x="12875" y="712"/>
                  <a:pt x="12835" y="554"/>
                </a:cubicBezTo>
                <a:cubicBezTo>
                  <a:pt x="12785" y="356"/>
                  <a:pt x="12736" y="237"/>
                  <a:pt x="12676" y="119"/>
                </a:cubicBezTo>
                <a:cubicBezTo>
                  <a:pt x="12617" y="40"/>
                  <a:pt x="12547" y="0"/>
                  <a:pt x="12478" y="0"/>
                </a:cubicBezTo>
                <a:cubicBezTo>
                  <a:pt x="12408" y="0"/>
                  <a:pt x="12349" y="40"/>
                  <a:pt x="12289" y="119"/>
                </a:cubicBezTo>
                <a:cubicBezTo>
                  <a:pt x="12229" y="237"/>
                  <a:pt x="12170" y="356"/>
                  <a:pt x="12130" y="514"/>
                </a:cubicBezTo>
                <a:cubicBezTo>
                  <a:pt x="12081" y="712"/>
                  <a:pt x="12051" y="910"/>
                  <a:pt x="12021" y="1147"/>
                </a:cubicBezTo>
                <a:cubicBezTo>
                  <a:pt x="12001" y="1345"/>
                  <a:pt x="11981" y="1622"/>
                  <a:pt x="11981" y="1899"/>
                </a:cubicBezTo>
                <a:cubicBezTo>
                  <a:pt x="11981" y="2136"/>
                  <a:pt x="12001" y="2374"/>
                  <a:pt x="12021" y="2611"/>
                </a:cubicBezTo>
                <a:cubicBezTo>
                  <a:pt x="12051" y="2848"/>
                  <a:pt x="12081" y="3046"/>
                  <a:pt x="12120" y="3204"/>
                </a:cubicBezTo>
                <a:cubicBezTo>
                  <a:pt x="12170" y="3363"/>
                  <a:pt x="12219" y="3481"/>
                  <a:pt x="12279" y="3600"/>
                </a:cubicBezTo>
                <a:cubicBezTo>
                  <a:pt x="12339" y="3679"/>
                  <a:pt x="12408" y="3758"/>
                  <a:pt x="12478" y="3758"/>
                </a:cubicBezTo>
                <a:cubicBezTo>
                  <a:pt x="12547" y="3758"/>
                  <a:pt x="12617" y="3679"/>
                  <a:pt x="12676" y="3600"/>
                </a:cubicBezTo>
                <a:cubicBezTo>
                  <a:pt x="12736" y="3481"/>
                  <a:pt x="12795" y="3363"/>
                  <a:pt x="12835" y="3204"/>
                </a:cubicBezTo>
                <a:cubicBezTo>
                  <a:pt x="12875" y="3046"/>
                  <a:pt x="12914" y="2848"/>
                  <a:pt x="12934" y="2611"/>
                </a:cubicBezTo>
                <a:cubicBezTo>
                  <a:pt x="12964" y="2374"/>
                  <a:pt x="12974" y="2136"/>
                  <a:pt x="12974" y="1899"/>
                </a:cubicBezTo>
                <a:moveTo>
                  <a:pt x="12071" y="21204"/>
                </a:moveTo>
                <a:cubicBezTo>
                  <a:pt x="12875" y="21204"/>
                  <a:pt x="12875" y="21204"/>
                  <a:pt x="12875" y="21204"/>
                </a:cubicBezTo>
                <a:cubicBezTo>
                  <a:pt x="12875" y="6923"/>
                  <a:pt x="12875" y="6923"/>
                  <a:pt x="12875" y="6923"/>
                </a:cubicBezTo>
                <a:cubicBezTo>
                  <a:pt x="12071" y="6923"/>
                  <a:pt x="12071" y="6923"/>
                  <a:pt x="12071" y="6923"/>
                </a:cubicBezTo>
                <a:lnTo>
                  <a:pt x="12071" y="21204"/>
                </a:lnTo>
                <a:close/>
                <a:moveTo>
                  <a:pt x="13659" y="21204"/>
                </a:moveTo>
                <a:cubicBezTo>
                  <a:pt x="14463" y="21204"/>
                  <a:pt x="14463" y="21204"/>
                  <a:pt x="14463" y="21204"/>
                </a:cubicBezTo>
                <a:cubicBezTo>
                  <a:pt x="14463" y="79"/>
                  <a:pt x="14463" y="79"/>
                  <a:pt x="14463" y="79"/>
                </a:cubicBezTo>
                <a:cubicBezTo>
                  <a:pt x="13659" y="79"/>
                  <a:pt x="13659" y="79"/>
                  <a:pt x="13659" y="79"/>
                </a:cubicBezTo>
                <a:lnTo>
                  <a:pt x="13659" y="21204"/>
                </a:lnTo>
                <a:close/>
                <a:moveTo>
                  <a:pt x="7594" y="13530"/>
                </a:moveTo>
                <a:cubicBezTo>
                  <a:pt x="7594" y="12541"/>
                  <a:pt x="7564" y="11631"/>
                  <a:pt x="7504" y="10760"/>
                </a:cubicBezTo>
                <a:cubicBezTo>
                  <a:pt x="7445" y="9851"/>
                  <a:pt x="7356" y="9099"/>
                  <a:pt x="7236" y="8426"/>
                </a:cubicBezTo>
                <a:cubicBezTo>
                  <a:pt x="7117" y="7754"/>
                  <a:pt x="6958" y="7240"/>
                  <a:pt x="6770" y="6844"/>
                </a:cubicBezTo>
                <a:cubicBezTo>
                  <a:pt x="6581" y="6448"/>
                  <a:pt x="6353" y="6251"/>
                  <a:pt x="6085" y="6251"/>
                </a:cubicBezTo>
                <a:cubicBezTo>
                  <a:pt x="5946" y="6251"/>
                  <a:pt x="5807" y="6330"/>
                  <a:pt x="5688" y="6448"/>
                </a:cubicBezTo>
                <a:cubicBezTo>
                  <a:pt x="5569" y="6567"/>
                  <a:pt x="5450" y="6765"/>
                  <a:pt x="5350" y="7002"/>
                </a:cubicBezTo>
                <a:cubicBezTo>
                  <a:pt x="5251" y="7240"/>
                  <a:pt x="5162" y="7516"/>
                  <a:pt x="5082" y="7873"/>
                </a:cubicBezTo>
                <a:cubicBezTo>
                  <a:pt x="5003" y="8189"/>
                  <a:pt x="4933" y="8545"/>
                  <a:pt x="4874" y="8941"/>
                </a:cubicBezTo>
                <a:cubicBezTo>
                  <a:pt x="4854" y="8941"/>
                  <a:pt x="4854" y="8941"/>
                  <a:pt x="4854" y="8941"/>
                </a:cubicBezTo>
                <a:cubicBezTo>
                  <a:pt x="4854" y="79"/>
                  <a:pt x="4854" y="79"/>
                  <a:pt x="4854" y="79"/>
                </a:cubicBezTo>
                <a:cubicBezTo>
                  <a:pt x="4566" y="79"/>
                  <a:pt x="4566" y="79"/>
                  <a:pt x="4566" y="79"/>
                </a:cubicBezTo>
                <a:cubicBezTo>
                  <a:pt x="4030" y="5262"/>
                  <a:pt x="4030" y="5262"/>
                  <a:pt x="4030" y="5262"/>
                </a:cubicBezTo>
                <a:cubicBezTo>
                  <a:pt x="4030" y="21244"/>
                  <a:pt x="4030" y="21244"/>
                  <a:pt x="4030" y="21244"/>
                </a:cubicBezTo>
                <a:cubicBezTo>
                  <a:pt x="4854" y="21244"/>
                  <a:pt x="4854" y="21244"/>
                  <a:pt x="4854" y="21244"/>
                </a:cubicBezTo>
                <a:cubicBezTo>
                  <a:pt x="4854" y="19385"/>
                  <a:pt x="4854" y="19385"/>
                  <a:pt x="4854" y="19385"/>
                </a:cubicBezTo>
                <a:cubicBezTo>
                  <a:pt x="4874" y="19385"/>
                  <a:pt x="4874" y="19385"/>
                  <a:pt x="4874" y="19385"/>
                </a:cubicBezTo>
                <a:cubicBezTo>
                  <a:pt x="4924" y="19701"/>
                  <a:pt x="4983" y="19978"/>
                  <a:pt x="5053" y="20255"/>
                </a:cubicBezTo>
                <a:cubicBezTo>
                  <a:pt x="5112" y="20532"/>
                  <a:pt x="5192" y="20769"/>
                  <a:pt x="5281" y="20967"/>
                </a:cubicBezTo>
                <a:cubicBezTo>
                  <a:pt x="5360" y="21165"/>
                  <a:pt x="5460" y="21323"/>
                  <a:pt x="5569" y="21442"/>
                </a:cubicBezTo>
                <a:cubicBezTo>
                  <a:pt x="5668" y="21521"/>
                  <a:pt x="5787" y="21600"/>
                  <a:pt x="5916" y="21600"/>
                </a:cubicBezTo>
                <a:cubicBezTo>
                  <a:pt x="6184" y="21600"/>
                  <a:pt x="6422" y="21402"/>
                  <a:pt x="6631" y="20967"/>
                </a:cubicBezTo>
                <a:cubicBezTo>
                  <a:pt x="6839" y="20571"/>
                  <a:pt x="7018" y="20018"/>
                  <a:pt x="7157" y="19305"/>
                </a:cubicBezTo>
                <a:cubicBezTo>
                  <a:pt x="7306" y="18593"/>
                  <a:pt x="7415" y="17723"/>
                  <a:pt x="7485" y="16734"/>
                </a:cubicBezTo>
                <a:cubicBezTo>
                  <a:pt x="7554" y="15745"/>
                  <a:pt x="7594" y="14677"/>
                  <a:pt x="7594" y="13530"/>
                </a:cubicBezTo>
                <a:moveTo>
                  <a:pt x="6730" y="13490"/>
                </a:moveTo>
                <a:cubicBezTo>
                  <a:pt x="6730" y="14360"/>
                  <a:pt x="6710" y="15152"/>
                  <a:pt x="6661" y="15824"/>
                </a:cubicBezTo>
                <a:cubicBezTo>
                  <a:pt x="6621" y="16536"/>
                  <a:pt x="6551" y="17090"/>
                  <a:pt x="6462" y="17525"/>
                </a:cubicBezTo>
                <a:cubicBezTo>
                  <a:pt x="6383" y="18000"/>
                  <a:pt x="6274" y="18316"/>
                  <a:pt x="6154" y="18554"/>
                </a:cubicBezTo>
                <a:cubicBezTo>
                  <a:pt x="6025" y="18791"/>
                  <a:pt x="5886" y="18910"/>
                  <a:pt x="5738" y="18910"/>
                </a:cubicBezTo>
                <a:cubicBezTo>
                  <a:pt x="5608" y="18910"/>
                  <a:pt x="5489" y="18791"/>
                  <a:pt x="5380" y="18593"/>
                </a:cubicBezTo>
                <a:cubicBezTo>
                  <a:pt x="5271" y="18435"/>
                  <a:pt x="5182" y="18158"/>
                  <a:pt x="5102" y="17802"/>
                </a:cubicBezTo>
                <a:cubicBezTo>
                  <a:pt x="5023" y="17486"/>
                  <a:pt x="4963" y="17090"/>
                  <a:pt x="4914" y="16655"/>
                </a:cubicBezTo>
                <a:cubicBezTo>
                  <a:pt x="4874" y="16220"/>
                  <a:pt x="4844" y="15705"/>
                  <a:pt x="4844" y="15191"/>
                </a:cubicBezTo>
                <a:cubicBezTo>
                  <a:pt x="4844" y="13292"/>
                  <a:pt x="4844" y="13292"/>
                  <a:pt x="4844" y="13292"/>
                </a:cubicBezTo>
                <a:cubicBezTo>
                  <a:pt x="4844" y="12620"/>
                  <a:pt x="4874" y="12026"/>
                  <a:pt x="4924" y="11512"/>
                </a:cubicBezTo>
                <a:cubicBezTo>
                  <a:pt x="4963" y="10998"/>
                  <a:pt x="5033" y="10523"/>
                  <a:pt x="5122" y="10167"/>
                </a:cubicBezTo>
                <a:cubicBezTo>
                  <a:pt x="5201" y="9771"/>
                  <a:pt x="5301" y="9495"/>
                  <a:pt x="5420" y="9257"/>
                </a:cubicBezTo>
                <a:cubicBezTo>
                  <a:pt x="5539" y="9059"/>
                  <a:pt x="5668" y="8941"/>
                  <a:pt x="5817" y="8941"/>
                </a:cubicBezTo>
                <a:cubicBezTo>
                  <a:pt x="5966" y="8941"/>
                  <a:pt x="6095" y="9059"/>
                  <a:pt x="6204" y="9257"/>
                </a:cubicBezTo>
                <a:cubicBezTo>
                  <a:pt x="6313" y="9495"/>
                  <a:pt x="6413" y="9771"/>
                  <a:pt x="6492" y="10167"/>
                </a:cubicBezTo>
                <a:cubicBezTo>
                  <a:pt x="6571" y="10563"/>
                  <a:pt x="6631" y="11037"/>
                  <a:pt x="6671" y="11591"/>
                </a:cubicBezTo>
                <a:cubicBezTo>
                  <a:pt x="6710" y="12145"/>
                  <a:pt x="6730" y="12778"/>
                  <a:pt x="6730" y="13490"/>
                </a:cubicBezTo>
                <a:moveTo>
                  <a:pt x="18523" y="21244"/>
                </a:moveTo>
                <a:cubicBezTo>
                  <a:pt x="18523" y="79"/>
                  <a:pt x="18523" y="79"/>
                  <a:pt x="18523" y="79"/>
                </a:cubicBezTo>
                <a:cubicBezTo>
                  <a:pt x="17719" y="79"/>
                  <a:pt x="17719" y="79"/>
                  <a:pt x="17719" y="79"/>
                </a:cubicBezTo>
                <a:cubicBezTo>
                  <a:pt x="17719" y="8703"/>
                  <a:pt x="17719" y="8703"/>
                  <a:pt x="17719" y="8703"/>
                </a:cubicBezTo>
                <a:cubicBezTo>
                  <a:pt x="17699" y="8703"/>
                  <a:pt x="17699" y="8703"/>
                  <a:pt x="17699" y="8703"/>
                </a:cubicBezTo>
                <a:cubicBezTo>
                  <a:pt x="17659" y="8426"/>
                  <a:pt x="17600" y="8149"/>
                  <a:pt x="17540" y="7873"/>
                </a:cubicBezTo>
                <a:cubicBezTo>
                  <a:pt x="17471" y="7596"/>
                  <a:pt x="17401" y="7398"/>
                  <a:pt x="17312" y="7200"/>
                </a:cubicBezTo>
                <a:cubicBezTo>
                  <a:pt x="17232" y="7002"/>
                  <a:pt x="17133" y="6844"/>
                  <a:pt x="17034" y="6765"/>
                </a:cubicBezTo>
                <a:cubicBezTo>
                  <a:pt x="16925" y="6646"/>
                  <a:pt x="16806" y="6607"/>
                  <a:pt x="16686" y="6607"/>
                </a:cubicBezTo>
                <a:cubicBezTo>
                  <a:pt x="16438" y="6607"/>
                  <a:pt x="16210" y="6765"/>
                  <a:pt x="16011" y="7160"/>
                </a:cubicBezTo>
                <a:cubicBezTo>
                  <a:pt x="15803" y="7516"/>
                  <a:pt x="15634" y="8031"/>
                  <a:pt x="15495" y="8703"/>
                </a:cubicBezTo>
                <a:cubicBezTo>
                  <a:pt x="15346" y="9415"/>
                  <a:pt x="15237" y="10246"/>
                  <a:pt x="15158" y="11196"/>
                </a:cubicBezTo>
                <a:cubicBezTo>
                  <a:pt x="15078" y="12185"/>
                  <a:pt x="15039" y="13253"/>
                  <a:pt x="15039" y="14440"/>
                </a:cubicBezTo>
                <a:cubicBezTo>
                  <a:pt x="15039" y="15587"/>
                  <a:pt x="15078" y="16615"/>
                  <a:pt x="15148" y="17525"/>
                </a:cubicBezTo>
                <a:cubicBezTo>
                  <a:pt x="15227" y="18396"/>
                  <a:pt x="15326" y="19147"/>
                  <a:pt x="15465" y="19780"/>
                </a:cubicBezTo>
                <a:cubicBezTo>
                  <a:pt x="15594" y="20374"/>
                  <a:pt x="15753" y="20809"/>
                  <a:pt x="15932" y="21125"/>
                </a:cubicBezTo>
                <a:cubicBezTo>
                  <a:pt x="16121" y="21442"/>
                  <a:pt x="16309" y="21600"/>
                  <a:pt x="16528" y="21600"/>
                </a:cubicBezTo>
                <a:cubicBezTo>
                  <a:pt x="16667" y="21600"/>
                  <a:pt x="16806" y="21521"/>
                  <a:pt x="16925" y="21402"/>
                </a:cubicBezTo>
                <a:cubicBezTo>
                  <a:pt x="17044" y="21284"/>
                  <a:pt x="17153" y="21086"/>
                  <a:pt x="17242" y="20888"/>
                </a:cubicBezTo>
                <a:cubicBezTo>
                  <a:pt x="17342" y="20651"/>
                  <a:pt x="17431" y="20374"/>
                  <a:pt x="17500" y="20057"/>
                </a:cubicBezTo>
                <a:cubicBezTo>
                  <a:pt x="17580" y="19741"/>
                  <a:pt x="17649" y="19385"/>
                  <a:pt x="17699" y="18989"/>
                </a:cubicBezTo>
                <a:cubicBezTo>
                  <a:pt x="17719" y="18989"/>
                  <a:pt x="17719" y="18989"/>
                  <a:pt x="17719" y="18989"/>
                </a:cubicBezTo>
                <a:cubicBezTo>
                  <a:pt x="17719" y="21244"/>
                  <a:pt x="17719" y="21244"/>
                  <a:pt x="17719" y="21244"/>
                </a:cubicBezTo>
                <a:lnTo>
                  <a:pt x="18523" y="21244"/>
                </a:lnTo>
                <a:close/>
                <a:moveTo>
                  <a:pt x="17729" y="14479"/>
                </a:moveTo>
                <a:cubicBezTo>
                  <a:pt x="17729" y="15191"/>
                  <a:pt x="17699" y="15785"/>
                  <a:pt x="17649" y="16338"/>
                </a:cubicBezTo>
                <a:cubicBezTo>
                  <a:pt x="17600" y="16892"/>
                  <a:pt x="17540" y="17367"/>
                  <a:pt x="17451" y="17763"/>
                </a:cubicBezTo>
                <a:cubicBezTo>
                  <a:pt x="17371" y="18119"/>
                  <a:pt x="17272" y="18435"/>
                  <a:pt x="17153" y="18633"/>
                </a:cubicBezTo>
                <a:cubicBezTo>
                  <a:pt x="17044" y="18831"/>
                  <a:pt x="16925" y="18949"/>
                  <a:pt x="16796" y="18949"/>
                </a:cubicBezTo>
                <a:cubicBezTo>
                  <a:pt x="16667" y="18949"/>
                  <a:pt x="16547" y="18870"/>
                  <a:pt x="16438" y="18673"/>
                </a:cubicBezTo>
                <a:cubicBezTo>
                  <a:pt x="16319" y="18475"/>
                  <a:pt x="16230" y="18198"/>
                  <a:pt x="16140" y="17802"/>
                </a:cubicBezTo>
                <a:cubicBezTo>
                  <a:pt x="16061" y="17407"/>
                  <a:pt x="16001" y="16932"/>
                  <a:pt x="15952" y="16378"/>
                </a:cubicBezTo>
                <a:cubicBezTo>
                  <a:pt x="15902" y="15785"/>
                  <a:pt x="15882" y="15112"/>
                  <a:pt x="15882" y="14360"/>
                </a:cubicBezTo>
                <a:cubicBezTo>
                  <a:pt x="15882" y="13569"/>
                  <a:pt x="15902" y="12857"/>
                  <a:pt x="15942" y="12224"/>
                </a:cubicBezTo>
                <a:cubicBezTo>
                  <a:pt x="15982" y="11631"/>
                  <a:pt x="16041" y="11077"/>
                  <a:pt x="16121" y="10642"/>
                </a:cubicBezTo>
                <a:cubicBezTo>
                  <a:pt x="16200" y="10167"/>
                  <a:pt x="16299" y="9851"/>
                  <a:pt x="16418" y="9574"/>
                </a:cubicBezTo>
                <a:cubicBezTo>
                  <a:pt x="16547" y="9336"/>
                  <a:pt x="16686" y="9218"/>
                  <a:pt x="16845" y="9218"/>
                </a:cubicBezTo>
                <a:cubicBezTo>
                  <a:pt x="16964" y="9218"/>
                  <a:pt x="17083" y="9336"/>
                  <a:pt x="17193" y="9534"/>
                </a:cubicBezTo>
                <a:cubicBezTo>
                  <a:pt x="17302" y="9692"/>
                  <a:pt x="17391" y="9969"/>
                  <a:pt x="17471" y="10286"/>
                </a:cubicBezTo>
                <a:cubicBezTo>
                  <a:pt x="17550" y="10642"/>
                  <a:pt x="17610" y="11037"/>
                  <a:pt x="17659" y="11473"/>
                </a:cubicBezTo>
                <a:cubicBezTo>
                  <a:pt x="17699" y="11908"/>
                  <a:pt x="17729" y="12382"/>
                  <a:pt x="17729" y="12897"/>
                </a:cubicBezTo>
                <a:lnTo>
                  <a:pt x="17729" y="1447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chemeClr val="accent3">
                    <a:lumOff val="-6274"/>
                  </a:schemeClr>
                </a:solidFill>
              </a:defRPr>
            </a:pPr>
            <a:endParaRPr/>
          </a:p>
        </p:txBody>
      </p:sp>
      <p:sp>
        <p:nvSpPr>
          <p:cNvPr id="2883" name="TextBox 8"/>
          <p:cNvSpPr txBox="1"/>
          <p:nvPr/>
        </p:nvSpPr>
        <p:spPr>
          <a:xfrm>
            <a:off x="325565" y="6072577"/>
            <a:ext cx="2088865" cy="6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46304" tIns="146304" rIns="146304" bIns="146304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400">
                <a:gradFill flip="none" rotWithShape="1"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#Build2016</a:t>
            </a:r>
          </a:p>
        </p:txBody>
      </p:sp>
      <p:sp>
        <p:nvSpPr>
          <p:cNvPr id="288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Non-bulleted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2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909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893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289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92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896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289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95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899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8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9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902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29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1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905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9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4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2908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9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7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919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912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9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11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915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9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14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918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9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17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920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921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92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92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651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  <a:lvl2pPr marL="0" indent="0">
              <a:buSzTx/>
              <a:buFontTx/>
              <a:buNone/>
              <a:defRPr>
                <a:gradFill flip="none" rotWithShape="1"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2pPr>
            <a:lvl3pPr marL="0" indent="228600">
              <a:buSzTx/>
              <a:buFontTx/>
              <a:buNone/>
              <a:defRPr>
                <a:gradFill flip="none" rotWithShape="1"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3pPr>
            <a:lvl4pPr marL="0" indent="457200">
              <a:buSzTx/>
              <a:buFontTx/>
              <a:buNone/>
              <a:defRPr>
                <a:gradFill flip="none" rotWithShape="1"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4pPr>
            <a:lvl5pPr marL="0" indent="685800">
              <a:buSzTx/>
              <a:buFontTx/>
              <a:buNone/>
              <a:defRPr>
                <a:gradFill flip="none" rotWithShape="1"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9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3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950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934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29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33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937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293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36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940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93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39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943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294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42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946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94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45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2949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94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48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2960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953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9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52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956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9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55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2959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9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58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2961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962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296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12850"/>
            <a:ext cx="11887201" cy="2092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96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96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Non-bulleted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4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2991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2975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29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74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2978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297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77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2981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9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0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2984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29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3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2987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298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6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2990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298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9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001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2994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299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3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2997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299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6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000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29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9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002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003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005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00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82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2pPr>
            <a:lvl3pPr marL="0" indent="2317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3pPr>
            <a:lvl4pPr marL="0" indent="460375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4pPr>
            <a:lvl5pPr marL="0" indent="68580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00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820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30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6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033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017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01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1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020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0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19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023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0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22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026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0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25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029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0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28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032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0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31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043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036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03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35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039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0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38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042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0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41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044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045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047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0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 marL="608897" indent="-310926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2pPr>
            <a:lvl3pPr marL="800636" indent="-269470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3pPr>
            <a:lvl4pPr marL="1022026" indent="-322442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4pPr>
            <a:lvl5pPr marL="1180369" indent="-299411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04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rgbClr val="FFFFFF"/>
              </a:buClr>
              <a:defRPr sz="32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30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8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075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059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05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062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06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6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065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06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6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068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06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6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071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06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7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074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07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7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085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078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07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7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081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07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8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084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08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8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086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087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089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09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8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115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099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0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9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102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1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0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105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0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108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10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0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111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10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114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11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125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118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11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121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11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2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124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2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2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126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127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129" name="Texto do Título"/>
          <p:cNvSpPr txBox="1">
            <a:spLocks noGrp="1"/>
          </p:cNvSpPr>
          <p:nvPr>
            <p:ph type="title"/>
          </p:nvPr>
        </p:nvSpPr>
        <p:spPr>
          <a:xfrm>
            <a:off x="1101435" y="2963861"/>
            <a:ext cx="10235967" cy="9175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3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8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155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139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1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3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142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1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4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145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4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148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14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4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151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14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5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154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15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5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165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158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1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5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161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1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164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166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167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169" name="Dem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Demo title</a:t>
            </a:r>
          </a:p>
        </p:txBody>
      </p:sp>
      <p:sp>
        <p:nvSpPr>
          <p:cNvPr id="317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4638" y="3954462"/>
            <a:ext cx="9144000" cy="738665"/>
          </a:xfrm>
          <a:prstGeom prst="rect">
            <a:avLst/>
          </a:prstGeom>
        </p:spPr>
        <p:txBody>
          <a:bodyPr lIns="146304" tIns="146304" rIns="146304" bIns="146304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32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1pPr>
            <a:lvl2pPr marL="664633" indent="-321733">
              <a:spcBef>
                <a:spcPts val="0"/>
              </a:spcBef>
              <a:buFontTx/>
              <a:defRPr sz="32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2pPr>
            <a:lvl3pPr marL="937260" indent="-365760">
              <a:spcBef>
                <a:spcPts val="0"/>
              </a:spcBef>
              <a:buFontTx/>
              <a:defRPr sz="32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3pPr>
            <a:lvl4pPr marL="12065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4pPr>
            <a:lvl5pPr marL="1435100" indent="-406400">
              <a:spcBef>
                <a:spcPts val="0"/>
              </a:spcBef>
              <a:buFontTx/>
              <a:defRPr sz="3200">
                <a:gradFill flip="none" rotWithShape="1"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r>
              <a:t>Speaker Name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7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313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297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29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296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00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2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03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3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306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3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309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3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8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312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11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314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15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318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31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317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321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31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320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324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322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326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32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1914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sz="3200"/>
            </a:lvl1pPr>
            <a:lvl2pPr marL="0" indent="0">
              <a:spcBef>
                <a:spcPts val="1200"/>
              </a:spcBef>
              <a:buSzTx/>
              <a:buFontTx/>
              <a:buNone/>
              <a:defRPr sz="3200"/>
            </a:lvl2pPr>
            <a:lvl3pPr marL="0" indent="231775">
              <a:spcBef>
                <a:spcPts val="1200"/>
              </a:spcBef>
              <a:buSzTx/>
              <a:buFontTx/>
              <a:buNone/>
              <a:defRPr sz="3200"/>
            </a:lvl3pPr>
            <a:lvl4pPr marL="0" indent="460375">
              <a:spcBef>
                <a:spcPts val="1200"/>
              </a:spcBef>
              <a:buSzTx/>
              <a:buFontTx/>
              <a:buNone/>
              <a:defRPr sz="3200"/>
            </a:lvl4pPr>
            <a:lvl5pPr marL="0" indent="685800">
              <a:spcBef>
                <a:spcPts val="12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19143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3200"/>
            </a:pPr>
            <a:endParaRPr/>
          </a:p>
        </p:txBody>
      </p:sp>
      <p:sp>
        <p:nvSpPr>
          <p:cNvPr id="3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19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18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1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7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18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1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8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18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1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8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18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1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8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19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1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9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19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1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9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20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19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1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9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20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2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0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20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2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0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20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20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210" name="Video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Video title</a:t>
            </a:r>
          </a:p>
        </p:txBody>
      </p:sp>
      <p:sp>
        <p:nvSpPr>
          <p:cNvPr id="32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23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22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21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1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22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22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2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22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22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2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22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22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2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23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23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23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23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24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23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23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24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24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4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24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24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4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24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24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25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32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ccent Color 3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27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26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2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5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26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2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6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26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2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6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26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26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6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27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27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7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27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27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7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28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27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27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7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28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28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28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28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28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28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2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74638" y="2125661"/>
            <a:ext cx="11887201" cy="118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spc="-100">
                <a:gradFill flip="none" rotWithShape="1"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32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0-50 Right Photo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31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30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2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9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30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3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0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30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3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0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30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3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0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31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3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1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31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3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1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32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31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3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1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32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3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2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32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3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2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32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32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330" name="50/50 photo layout"/>
          <p:cNvSpPr txBox="1">
            <a:spLocks noGrp="1"/>
          </p:cNvSpPr>
          <p:nvPr>
            <p:ph type="title" hasCustomPrompt="1"/>
          </p:nvPr>
        </p:nvSpPr>
        <p:spPr>
          <a:xfrm>
            <a:off x="274639" y="1241425"/>
            <a:ext cx="5486399" cy="2012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50/50 photo layout</a:t>
            </a:r>
          </a:p>
        </p:txBody>
      </p:sp>
      <p:sp>
        <p:nvSpPr>
          <p:cNvPr id="3331" name="Picture Placeholder 4"/>
          <p:cNvSpPr>
            <a:spLocks noGrp="1"/>
          </p:cNvSpPr>
          <p:nvPr>
            <p:ph type="pic" idx="21"/>
          </p:nvPr>
        </p:nvSpPr>
        <p:spPr>
          <a:xfrm>
            <a:off x="6219825" y="0"/>
            <a:ext cx="6216650" cy="6992588"/>
          </a:xfrm>
          <a:prstGeom prst="rect">
            <a:avLst/>
          </a:prstGeom>
        </p:spPr>
        <p:txBody>
          <a:bodyPr tIns="45719" bIns="45719"/>
          <a:lstStyle/>
          <a:p>
            <a:endParaRPr/>
          </a:p>
        </p:txBody>
      </p:sp>
      <p:sp>
        <p:nvSpPr>
          <p:cNvPr id="333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Dark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0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357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341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3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344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3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347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3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350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3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353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3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5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356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3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5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367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360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3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5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363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3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6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366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3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6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368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369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37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1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39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38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3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7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38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3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8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38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38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8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38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38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8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39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39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9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39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39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39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40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39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39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9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40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40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40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40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40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/>
                  <a:endParaRPr/>
                </a:p>
              </p:txBody>
            </p:sp>
            <p:sp>
              <p:nvSpPr>
                <p:cNvPr id="340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40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40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4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8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435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419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4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18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422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4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21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425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4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24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428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42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27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431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42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30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434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43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33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445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438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43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37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441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4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40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444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4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43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446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447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4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veloper Co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7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474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458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45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57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461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45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0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464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46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3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467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46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6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470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46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473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47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72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484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477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47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76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480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47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79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483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48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82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485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486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488" name="Slide for developer code"/>
          <p:cNvSpPr txBox="1"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Slide for developer code</a:t>
            </a:r>
          </a:p>
        </p:txBody>
      </p:sp>
      <p:sp>
        <p:nvSpPr>
          <p:cNvPr id="3489" name="Rectangle 2"/>
          <p:cNvSpPr/>
          <p:nvPr/>
        </p:nvSpPr>
        <p:spPr>
          <a:xfrm>
            <a:off x="1" y="1212848"/>
            <a:ext cx="12436476" cy="57816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932471"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3490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274638" y="1221156"/>
            <a:ext cx="11887200" cy="19959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1pPr>
            <a:lvl2pPr marL="0" indent="34655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2pPr>
            <a:lvl3pPr marL="0" indent="584607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3pPr>
            <a:lvl4pPr marL="0" indent="814562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4pPr>
            <a:lvl5pPr marL="0" indent="1050996">
              <a:spcBef>
                <a:spcPts val="700"/>
              </a:spcBef>
              <a:buSzTx/>
              <a:buFontTx/>
              <a:buNone/>
              <a:defRPr sz="3300">
                <a:gradFill flip="none" rotWithShape="1"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4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logo slide_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9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516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500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49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99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503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50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02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506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50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05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509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50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08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512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51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11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515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51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14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526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519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5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18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522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520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1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525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523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4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527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528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530" name="Text Box 3"/>
          <p:cNvSpPr txBox="1"/>
          <p:nvPr/>
        </p:nvSpPr>
        <p:spPr>
          <a:xfrm>
            <a:off x="311213" y="6294475"/>
            <a:ext cx="11814048" cy="39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46304" tIns="146304" rIns="146304" bIns="146304">
            <a:spAutoFit/>
          </a:bodyPr>
          <a:lstStyle>
            <a:lvl1pPr defTabSz="932289">
              <a:defRPr sz="7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t>© 2016 Microsoft Corporation. All rights reserved. </a:t>
            </a:r>
          </a:p>
        </p:txBody>
      </p:sp>
      <p:pic>
        <p:nvPicPr>
          <p:cNvPr id="3531" name="Picture 4" descr="Picture 4"/>
          <p:cNvPicPr>
            <a:picLocks noChangeAspect="1"/>
          </p:cNvPicPr>
          <p:nvPr/>
        </p:nvPicPr>
        <p:blipFill>
          <a:blip r:embed="rId2"/>
          <a:srcRect b="1379"/>
          <a:stretch>
            <a:fillRect/>
          </a:stretch>
        </p:blipFill>
        <p:spPr>
          <a:xfrm>
            <a:off x="457200" y="479425"/>
            <a:ext cx="1449940" cy="30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53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0" name="Group 41"/>
          <p:cNvGrpSpPr/>
          <p:nvPr/>
        </p:nvGrpSpPr>
        <p:grpSpPr>
          <a:xfrm>
            <a:off x="12618966" y="0"/>
            <a:ext cx="860963" cy="5927356"/>
            <a:chOff x="0" y="0"/>
            <a:chExt cx="860961" cy="5927355"/>
          </a:xfrm>
        </p:grpSpPr>
        <p:grpSp>
          <p:nvGrpSpPr>
            <p:cNvPr id="3557" name="Group 42"/>
            <p:cNvGrpSpPr/>
            <p:nvPr/>
          </p:nvGrpSpPr>
          <p:grpSpPr>
            <a:xfrm>
              <a:off x="-1" y="8384"/>
              <a:ext cx="629238" cy="2703054"/>
              <a:chOff x="0" y="0"/>
              <a:chExt cx="629236" cy="2703052"/>
            </a:xfrm>
          </p:grpSpPr>
          <p:grpSp>
            <p:nvGrpSpPr>
              <p:cNvPr id="3541" name="Rectangle 49"/>
              <p:cNvGrpSpPr/>
              <p:nvPr/>
            </p:nvGrpSpPr>
            <p:grpSpPr>
              <a:xfrm>
                <a:off x="339468" y="918722"/>
                <a:ext cx="289768" cy="869931"/>
                <a:chOff x="0" y="0"/>
                <a:chExt cx="289766" cy="869930"/>
              </a:xfrm>
            </p:grpSpPr>
            <p:sp>
              <p:nvSpPr>
                <p:cNvPr id="35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4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544" name="Rectangle 50"/>
              <p:cNvGrpSpPr/>
              <p:nvPr/>
            </p:nvGrpSpPr>
            <p:grpSpPr>
              <a:xfrm>
                <a:off x="339467" y="-1"/>
                <a:ext cx="289768" cy="869932"/>
                <a:chOff x="0" y="0"/>
                <a:chExt cx="289766" cy="869930"/>
              </a:xfrm>
            </p:grpSpPr>
            <p:sp>
              <p:nvSpPr>
                <p:cNvPr id="35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BC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43" name="Cya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Cyan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8319">
                            <a:schemeClr val="accent3"/>
                          </a:gs>
                          <a:gs pos="79000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G:188 B:242</a:t>
                  </a:r>
                </a:p>
              </p:txBody>
            </p:sp>
          </p:grpSp>
          <p:grpSp>
            <p:nvGrpSpPr>
              <p:cNvPr id="3547" name="Rectangle 51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5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46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7000">
                            <a:schemeClr val="accent3"/>
                          </a:gs>
                          <a:gs pos="92035">
                            <a:schemeClr val="accent3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  <p:grpSp>
            <p:nvGrpSpPr>
              <p:cNvPr id="3550" name="Rectangle 52"/>
              <p:cNvGrpSpPr/>
              <p:nvPr/>
            </p:nvGrpSpPr>
            <p:grpSpPr>
              <a:xfrm>
                <a:off x="339469" y="1833122"/>
                <a:ext cx="289768" cy="869931"/>
                <a:chOff x="0" y="0"/>
                <a:chExt cx="289766" cy="869930"/>
              </a:xfrm>
            </p:grpSpPr>
            <p:sp>
              <p:nvSpPr>
                <p:cNvPr id="35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002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49" name="Dark 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G:32 B:80</a:t>
                  </a:r>
                </a:p>
              </p:txBody>
            </p:sp>
          </p:grpSp>
          <p:grpSp>
            <p:nvGrpSpPr>
              <p:cNvPr id="3553" name="Rectangle 53"/>
              <p:cNvGrpSpPr/>
              <p:nvPr/>
            </p:nvGrpSpPr>
            <p:grpSpPr>
              <a:xfrm>
                <a:off x="-1" y="1826410"/>
                <a:ext cx="289768" cy="869931"/>
                <a:chOff x="0" y="0"/>
                <a:chExt cx="289766" cy="869930"/>
              </a:xfrm>
            </p:grpSpPr>
            <p:sp>
              <p:nvSpPr>
                <p:cNvPr id="35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3232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52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R:50 G:50 B:50</a:t>
                  </a:r>
                </a:p>
              </p:txBody>
            </p:sp>
          </p:grpSp>
          <p:grpSp>
            <p:nvGrpSpPr>
              <p:cNvPr id="3556" name="Rectangle 54"/>
              <p:cNvGrpSpPr/>
              <p:nvPr/>
            </p:nvGrpSpPr>
            <p:grpSpPr>
              <a:xfrm>
                <a:off x="0" y="918722"/>
                <a:ext cx="289768" cy="869931"/>
                <a:chOff x="0" y="0"/>
                <a:chExt cx="289766" cy="869930"/>
              </a:xfrm>
            </p:grpSpPr>
            <p:sp>
              <p:nvSpPr>
                <p:cNvPr id="355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73737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55" name="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R:115 G:115 B:115</a:t>
                  </a:r>
                </a:p>
              </p:txBody>
            </p:sp>
          </p:grpSp>
        </p:grpSp>
        <p:grpSp>
          <p:nvGrpSpPr>
            <p:cNvPr id="3567" name="Group 43"/>
            <p:cNvGrpSpPr/>
            <p:nvPr/>
          </p:nvGrpSpPr>
          <p:grpSpPr>
            <a:xfrm>
              <a:off x="0" y="3063912"/>
              <a:ext cx="289768" cy="2703054"/>
              <a:chOff x="0" y="0"/>
              <a:chExt cx="289766" cy="2703052"/>
            </a:xfrm>
          </p:grpSpPr>
          <p:grpSp>
            <p:nvGrpSpPr>
              <p:cNvPr id="3560" name="Rectangle 46"/>
              <p:cNvGrpSpPr/>
              <p:nvPr/>
            </p:nvGrpSpPr>
            <p:grpSpPr>
              <a:xfrm>
                <a:off x="-1" y="918722"/>
                <a:ext cx="289768" cy="869931"/>
                <a:chOff x="0" y="0"/>
                <a:chExt cx="289766" cy="869930"/>
              </a:xfrm>
            </p:grpSpPr>
            <p:sp>
              <p:nvSpPr>
                <p:cNvPr id="355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5C2D9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59" name="Purpl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Purple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R:92 G:45 B:145</a:t>
                  </a:r>
                </a:p>
              </p:txBody>
            </p:sp>
          </p:grpSp>
          <p:grpSp>
            <p:nvGrpSpPr>
              <p:cNvPr id="3563" name="Rectangle 47"/>
              <p:cNvGrpSpPr/>
              <p:nvPr/>
            </p:nvGrpSpPr>
            <p:grpSpPr>
              <a:xfrm>
                <a:off x="-1" y="1833122"/>
                <a:ext cx="289768" cy="869931"/>
                <a:chOff x="0" y="0"/>
                <a:chExt cx="289766" cy="869930"/>
              </a:xfrm>
            </p:grpSpPr>
            <p:sp>
              <p:nvSpPr>
                <p:cNvPr id="356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62" name="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566" name="Rectangle 48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56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rgbClr val="107C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65" name="Gre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Green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R:16 G:124 B:16</a:t>
                  </a:r>
                </a:p>
              </p:txBody>
            </p:sp>
          </p:grpSp>
        </p:grpSp>
        <p:sp>
          <p:nvSpPr>
            <p:cNvPr id="3568" name="TextBox 44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569" name="TextBox 45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2917">
                        <a:schemeClr val="accent3"/>
                      </a:gs>
                      <a:gs pos="30000">
                        <a:schemeClr val="accent3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</p:grpSp>
      <p:sp>
        <p:nvSpPr>
          <p:cNvPr id="3571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74638" y="1212850"/>
            <a:ext cx="11887201" cy="2443746"/>
          </a:xfrm>
          <a:prstGeom prst="rect">
            <a:avLst/>
          </a:prstGeom>
        </p:spPr>
        <p:txBody>
          <a:bodyPr>
            <a:normAutofit/>
          </a:bodyPr>
          <a:lstStyle>
            <a:lvl1pPr marL="290513" indent="-290513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  <a:lvl2pPr marL="606623" indent="-316111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2pPr>
            <a:lvl3pPr marL="945016" indent="-373516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3pPr>
            <a:lvl4pPr marL="1204912" indent="-34290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4pPr>
            <a:lvl5pPr marL="1502093" indent="-411480">
              <a:spcBef>
                <a:spcPts val="800"/>
              </a:spcBef>
              <a:buClr>
                <a:srgbClr val="FFFFFF"/>
              </a:buClr>
              <a:defRPr sz="360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Use this Layout for Speaker Notes slides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7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6363075"/>
            <a:ext cx="12436478" cy="631451"/>
          </a:xfrm>
          <a:prstGeom prst="rect">
            <a:avLst/>
          </a:prstGeom>
          <a:solidFill>
            <a:srgbClr val="FFFF99"/>
          </a:solidFill>
        </p:spPr>
        <p:txBody>
          <a:bodyPr lIns="77729" tIns="77729" rIns="77729" bIns="77729" anchor="b">
            <a:normAutofit/>
          </a:bodyPr>
          <a:lstStyle>
            <a:lvl1pPr marL="284606" indent="-284606" algn="r" defTabSz="774175">
              <a:spcBef>
                <a:spcPts val="700"/>
              </a:spcBef>
              <a:buSzTx/>
              <a:buFontTx/>
              <a:buNone/>
              <a:defRPr sz="3071" spc="-83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Next:</a:t>
            </a:r>
          </a:p>
        </p:txBody>
      </p:sp>
      <p:sp>
        <p:nvSpPr>
          <p:cNvPr id="3573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35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354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338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336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37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341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339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0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344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34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3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347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34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350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34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9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353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35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52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355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356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359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357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358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362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360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361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365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36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4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sp>
        <p:nvSpPr>
          <p:cNvPr id="367" name="Texto do Título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5" cy="917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Texto do Título</a:t>
            </a:r>
          </a:p>
        </p:txBody>
      </p:sp>
      <p:sp>
        <p:nvSpPr>
          <p:cNvPr id="36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74639" y="1212849"/>
            <a:ext cx="5486399" cy="2425280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1pPr>
            <a:lvl2pPr marL="608897" indent="-310926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2pPr>
            <a:lvl3pPr marL="800636" indent="-269470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3pPr>
            <a:lvl4pPr marL="1022026" indent="-322442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4pPr>
            <a:lvl5pPr marL="1180369" indent="-299411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6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675439" y="1212849"/>
            <a:ext cx="5486400" cy="2425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7338" indent="-287338">
              <a:spcBef>
                <a:spcPts val="1200"/>
              </a:spcBef>
              <a:buClr>
                <a:schemeClr val="accent1"/>
              </a:buClr>
              <a:defRPr sz="3200">
                <a:gradFill flip="none" rotWithShape="1">
                  <a:gsLst>
                    <a:gs pos="1250">
                      <a:schemeClr val="accent1"/>
                    </a:gs>
                    <a:gs pos="99000">
                      <a:schemeClr val="accent1"/>
                    </a:gs>
                  </a:gsLst>
                  <a:lin ang="5400000" scaled="0"/>
                </a:gradFill>
              </a:defRPr>
            </a:pPr>
            <a:endParaRPr/>
          </a:p>
        </p:txBody>
      </p:sp>
      <p:sp>
        <p:nvSpPr>
          <p:cNvPr id="37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"/>
          <p:cNvGrpSpPr/>
          <p:nvPr/>
        </p:nvGrpSpPr>
        <p:grpSpPr>
          <a:xfrm>
            <a:off x="12618966" y="-1"/>
            <a:ext cx="860963" cy="5927357"/>
            <a:chOff x="0" y="0"/>
            <a:chExt cx="860961" cy="5927355"/>
          </a:xfrm>
        </p:grpSpPr>
        <p:grpSp>
          <p:nvGrpSpPr>
            <p:cNvPr id="20" name="Group 25"/>
            <p:cNvGrpSpPr/>
            <p:nvPr/>
          </p:nvGrpSpPr>
          <p:grpSpPr>
            <a:xfrm>
              <a:off x="-1" y="5994"/>
              <a:ext cx="629238" cy="2698731"/>
              <a:chOff x="0" y="0"/>
              <a:chExt cx="629236" cy="2698730"/>
            </a:xfrm>
          </p:grpSpPr>
          <p:grpSp>
            <p:nvGrpSpPr>
              <p:cNvPr id="4" name="Rectangle 36"/>
              <p:cNvGrpSpPr/>
              <p:nvPr/>
            </p:nvGrpSpPr>
            <p:grpSpPr>
              <a:xfrm>
                <a:off x="339467" y="2389"/>
                <a:ext cx="289768" cy="869932"/>
                <a:chOff x="0" y="0"/>
                <a:chExt cx="289766" cy="869930"/>
              </a:xfrm>
            </p:grpSpPr>
            <p:sp>
              <p:nvSpPr>
                <p:cNvPr id="2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3" name="Oragen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Oragen</a:t>
                  </a:r>
                </a:p>
                <a:p>
                  <a:pPr defTabSz="932471">
                    <a:defRPr sz="500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R:216 G:59 B:1</a:t>
                  </a:r>
                </a:p>
              </p:txBody>
            </p:sp>
          </p:grpSp>
          <p:grpSp>
            <p:nvGrpSpPr>
              <p:cNvPr id="7" name="Rectangle 40"/>
              <p:cNvGrpSpPr/>
              <p:nvPr/>
            </p:nvGrpSpPr>
            <p:grpSpPr>
              <a:xfrm>
                <a:off x="339468" y="921111"/>
                <a:ext cx="289768" cy="869932"/>
                <a:chOff x="0" y="0"/>
                <a:chExt cx="289766" cy="869930"/>
              </a:xfrm>
            </p:grpSpPr>
            <p:sp>
              <p:nvSpPr>
                <p:cNvPr id="5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" name="Blu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Blue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R:0 G:120 B:215</a:t>
                  </a:r>
                </a:p>
              </p:txBody>
            </p:sp>
          </p:grpSp>
          <p:grpSp>
            <p:nvGrpSpPr>
              <p:cNvPr id="10" name="Rectangle 41"/>
              <p:cNvGrpSpPr/>
              <p:nvPr/>
            </p:nvGrpSpPr>
            <p:grpSpPr>
              <a:xfrm>
                <a:off x="339469" y="1828799"/>
                <a:ext cx="289768" cy="869932"/>
                <a:chOff x="0" y="0"/>
                <a:chExt cx="289766" cy="869930"/>
              </a:xfrm>
            </p:grpSpPr>
            <p:sp>
              <p:nvSpPr>
                <p:cNvPr id="8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" name="Dark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</a:defRPr>
                  </a:pPr>
                  <a:r>
                    <a:t>Dark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</a:defRPr>
                  </a:pPr>
                  <a:r>
                    <a:t>R:80 G:80 B:80</a:t>
                  </a:r>
                </a:p>
              </p:txBody>
            </p:sp>
          </p:grpSp>
          <p:grpSp>
            <p:nvGrpSpPr>
              <p:cNvPr id="13" name="Rectangle 42"/>
              <p:cNvGrpSpPr/>
              <p:nvPr/>
            </p:nvGrpSpPr>
            <p:grpSpPr>
              <a:xfrm>
                <a:off x="-1" y="914399"/>
                <a:ext cx="289768" cy="869932"/>
                <a:chOff x="0" y="0"/>
                <a:chExt cx="289766" cy="869930"/>
              </a:xfrm>
            </p:grpSpPr>
            <p:sp>
              <p:nvSpPr>
                <p:cNvPr id="11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" name="Yellow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Yellow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G:185 B:0</a:t>
                  </a:r>
                </a:p>
              </p:txBody>
            </p:sp>
          </p:grpSp>
          <p:grpSp>
            <p:nvGrpSpPr>
              <p:cNvPr id="16" name="Rectangle 43"/>
              <p:cNvGrpSpPr/>
              <p:nvPr/>
            </p:nvGrpSpPr>
            <p:grpSpPr>
              <a:xfrm>
                <a:off x="0" y="1828799"/>
                <a:ext cx="289768" cy="869932"/>
                <a:chOff x="0" y="0"/>
                <a:chExt cx="289766" cy="869930"/>
              </a:xfrm>
            </p:grpSpPr>
            <p:sp>
              <p:nvSpPr>
                <p:cNvPr id="14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" name="Light Orange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Orange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R:255 G:140 B:0</a:t>
                  </a:r>
                </a:p>
              </p:txBody>
            </p:sp>
          </p:grpSp>
          <p:grpSp>
            <p:nvGrpSpPr>
              <p:cNvPr id="19" name="Rectangle 44"/>
              <p:cNvGrpSpPr/>
              <p:nvPr/>
            </p:nvGrpSpPr>
            <p:grpSpPr>
              <a:xfrm>
                <a:off x="-1" y="-1"/>
                <a:ext cx="289768" cy="869932"/>
                <a:chOff x="0" y="0"/>
                <a:chExt cx="289766" cy="869930"/>
              </a:xfrm>
            </p:grpSpPr>
            <p:sp>
              <p:nvSpPr>
                <p:cNvPr id="17" name="Retângulo"/>
                <p:cNvSpPr/>
                <p:nvPr/>
              </p:nvSpPr>
              <p:spPr>
                <a:xfrm rot="5400000">
                  <a:off x="-290083" y="290082"/>
                  <a:ext cx="869932" cy="289767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endParaRPr/>
                </a:p>
              </p:txBody>
            </p:sp>
            <p:sp>
              <p:nvSpPr>
                <p:cNvPr id="18" name="Light Gray…"/>
                <p:cNvSpPr txBox="1"/>
                <p:nvPr/>
              </p:nvSpPr>
              <p:spPr>
                <a:xfrm rot="5400000">
                  <a:off x="-244260" y="381625"/>
                  <a:ext cx="824212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defTabSz="932471">
                    <a:defRPr sz="500" b="1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Light Gray</a:t>
                  </a:r>
                  <a:endParaRPr>
                    <a:solidFill>
                      <a:srgbClr val="FFFFFF"/>
                    </a:solidFill>
                  </a:endParaRPr>
                </a:p>
                <a:p>
                  <a:pPr defTabSz="932471">
                    <a:defRPr sz="500">
                      <a:gradFill flip="none" rotWithShape="1">
                        <a:gsLst>
                          <a:gs pos="37168">
                            <a:srgbClr val="292929"/>
                          </a:gs>
                          <a:gs pos="72000">
                            <a:srgbClr val="292929"/>
                          </a:gs>
                        </a:gsLst>
                        <a:lin ang="5400000" scaled="0"/>
                      </a:gradFill>
                    </a:defRPr>
                  </a:pPr>
                  <a:r>
                    <a:t>R:210 G:210 B:210</a:t>
                  </a:r>
                </a:p>
              </p:txBody>
            </p:sp>
          </p:grpSp>
        </p:grpSp>
        <p:sp>
          <p:nvSpPr>
            <p:cNvPr id="21" name="TextBox 27"/>
            <p:cNvSpPr txBox="1"/>
            <p:nvPr/>
          </p:nvSpPr>
          <p:spPr>
            <a:xfrm rot="5400000">
              <a:off x="419053" y="289507"/>
              <a:ext cx="73141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Main colors</a:t>
              </a:r>
            </a:p>
          </p:txBody>
        </p:sp>
        <p:sp>
          <p:nvSpPr>
            <p:cNvPr id="22" name="TextBox 31"/>
            <p:cNvSpPr txBox="1"/>
            <p:nvPr/>
          </p:nvSpPr>
          <p:spPr>
            <a:xfrm rot="5400000">
              <a:off x="-986427" y="4419434"/>
              <a:ext cx="2863441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600"/>
                </a:spcBef>
                <a:defRPr sz="1000">
                  <a:gradFill flip="none" rotWithShape="1">
                    <a:gsLst>
                      <a:gs pos="62000">
                        <a:srgbClr val="292929"/>
                      </a:gs>
                      <a:gs pos="82301">
                        <a:srgbClr val="292929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t>Secondary colors (use only when necessary)</a:t>
              </a:r>
            </a:p>
          </p:txBody>
        </p:sp>
        <p:grpSp>
          <p:nvGrpSpPr>
            <p:cNvPr id="25" name="Rectangle 21"/>
            <p:cNvGrpSpPr/>
            <p:nvPr/>
          </p:nvGrpSpPr>
          <p:grpSpPr>
            <a:xfrm>
              <a:off x="2" y="4897037"/>
              <a:ext cx="289768" cy="869931"/>
              <a:chOff x="0" y="0"/>
              <a:chExt cx="289766" cy="869930"/>
            </a:xfrm>
          </p:grpSpPr>
          <p:sp>
            <p:nvSpPr>
              <p:cNvPr id="23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A8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4" name="Dark Red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Red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R:168 G:0 B:0</a:t>
                </a:r>
              </a:p>
            </p:txBody>
          </p:sp>
        </p:grpSp>
        <p:grpSp>
          <p:nvGrpSpPr>
            <p:cNvPr id="28" name="Rectangle 22"/>
            <p:cNvGrpSpPr/>
            <p:nvPr/>
          </p:nvGrpSpPr>
          <p:grpSpPr>
            <a:xfrm>
              <a:off x="2" y="3063914"/>
              <a:ext cx="289768" cy="869931"/>
              <a:chOff x="0" y="0"/>
              <a:chExt cx="289766" cy="869930"/>
            </a:xfrm>
          </p:grpSpPr>
          <p:sp>
            <p:nvSpPr>
              <p:cNvPr id="26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BC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endParaRPr/>
              </a:p>
            </p:txBody>
          </p:sp>
          <p:sp>
            <p:nvSpPr>
              <p:cNvPr id="27" name="Light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Light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R:16 G:124 B:16</a:t>
                </a:r>
              </a:p>
            </p:txBody>
          </p:sp>
        </p:grpSp>
        <p:grpSp>
          <p:nvGrpSpPr>
            <p:cNvPr id="31" name="Rectangle 23"/>
            <p:cNvGrpSpPr/>
            <p:nvPr/>
          </p:nvGrpSpPr>
          <p:grpSpPr>
            <a:xfrm>
              <a:off x="2" y="3982637"/>
              <a:ext cx="289768" cy="869931"/>
              <a:chOff x="0" y="0"/>
              <a:chExt cx="289766" cy="869930"/>
            </a:xfrm>
          </p:grpSpPr>
          <p:sp>
            <p:nvSpPr>
              <p:cNvPr id="29" name="Retângulo"/>
              <p:cNvSpPr/>
              <p:nvPr/>
            </p:nvSpPr>
            <p:spPr>
              <a:xfrm rot="5400000">
                <a:off x="-290083" y="290082"/>
                <a:ext cx="869932" cy="289767"/>
              </a:xfrm>
              <a:prstGeom prst="rect">
                <a:avLst/>
              </a:prstGeom>
              <a:solidFill>
                <a:srgbClr val="002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932471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Dark Blue…"/>
              <p:cNvSpPr txBox="1"/>
              <p:nvPr/>
            </p:nvSpPr>
            <p:spPr>
              <a:xfrm rot="5400000">
                <a:off x="-244260" y="381625"/>
                <a:ext cx="824212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932471">
                  <a:defRPr sz="500" b="1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defRPr>
                </a:pPr>
                <a:r>
                  <a:t>Dark Blue</a:t>
                </a:r>
                <a:endParaRPr>
                  <a:solidFill>
                    <a:srgbClr val="FFFFFF"/>
                  </a:solidFill>
                </a:endParaRPr>
              </a:p>
              <a:p>
                <a:pPr defTabSz="932471">
                  <a:defRPr sz="500">
                    <a:gradFill flip="none" rotWithShape="1"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</a:defRPr>
                </a:pPr>
                <a:r>
                  <a:t>R0 G32 B80</a:t>
                </a:r>
              </a:p>
            </p:txBody>
          </p:sp>
        </p:grpSp>
      </p:grpSp>
      <p:pic>
        <p:nvPicPr>
          <p:cNvPr id="33" name="Picture 17" descr="Picture 17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-246501" y="1965643"/>
            <a:ext cx="7899549" cy="21488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Rectangle 5"/>
          <p:cNvSpPr/>
          <p:nvPr/>
        </p:nvSpPr>
        <p:spPr>
          <a:xfrm>
            <a:off x="-1" y="5758900"/>
            <a:ext cx="12435842" cy="1235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algn="ctr" defTabSz="932398">
              <a:lnSpc>
                <a:spcPct val="90000"/>
              </a:lnSpc>
              <a:defRPr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pPr>
            <a:endParaRPr/>
          </a:p>
        </p:txBody>
      </p:sp>
      <p:pic>
        <p:nvPicPr>
          <p:cNvPr id="35" name="Picture 7" descr="Picture 7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462280" y="6209084"/>
            <a:ext cx="1456419" cy="31089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21665" y="279723"/>
            <a:ext cx="11189970" cy="135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21665" y="1629833"/>
            <a:ext cx="11189970" cy="535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</p:sldLayoutIdLst>
  <p:transition spd="med"/>
  <p:txStyles>
    <p:titleStyle>
      <a:lvl1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5pPr>
      <a:lvl6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6pPr>
      <a:lvl7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7pPr>
      <a:lvl8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8pPr>
      <a:lvl9pPr marL="0" marR="0" indent="0" algn="l" defTabSz="93274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102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9pPr>
    </p:titleStyle>
    <p:bodyStyle>
      <a:lvl1pPr marL="342900" marR="0" indent="-3429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1pPr>
      <a:lvl2pPr marL="745066" marR="0" indent="-402166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2pPr>
      <a:lvl3pPr marL="1028700" marR="0" indent="-4572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3pPr>
      <a:lvl4pPr marL="1308100" marR="0" indent="-5080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4pPr>
      <a:lvl5pPr marL="1536700" marR="0" indent="-508000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9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5pPr>
      <a:lvl6pPr marL="2798225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6pPr>
      <a:lvl7pPr marL="3264598" marR="0" indent="-466371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7pPr>
      <a:lvl8pPr marL="3730969" marR="0" indent="-466372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8pPr>
      <a:lvl9pPr marL="4197341" marR="0" indent="-466372" algn="l" defTabSz="932742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gradFill flip="none" rotWithShape="1">
            <a:gsLst>
              <a:gs pos="1250">
                <a:schemeClr val="accent3"/>
              </a:gs>
              <a:gs pos="100000">
                <a:schemeClr val="accent3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66371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32742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99112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65484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331855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98225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64596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730969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" TargetMode="External"/><Relationship Id="rId2" Type="http://schemas.openxmlformats.org/officeDocument/2006/relationships/hyperlink" Target="https://learn.microsoft.com/en-us/azure/architecture/patterns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microservices.io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enatogroffe/CloudDesignPatterns_CloudConferenceDay20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Title 3"/>
          <p:cNvSpPr txBox="1">
            <a:spLocks noGrp="1"/>
          </p:cNvSpPr>
          <p:nvPr>
            <p:ph type="title"/>
          </p:nvPr>
        </p:nvSpPr>
        <p:spPr>
          <a:xfrm>
            <a:off x="425918" y="622998"/>
            <a:ext cx="11581465" cy="20690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sz="6000" dirty="0"/>
              <a:t>Cloud Design </a:t>
            </a:r>
            <a:r>
              <a:rPr lang="pt-BR" sz="6000" dirty="0" err="1"/>
              <a:t>Patterns</a:t>
            </a:r>
            <a:br>
              <a:rPr lang="pt-BR" dirty="0"/>
            </a:br>
            <a:r>
              <a:rPr lang="pt-BR" sz="4900" dirty="0"/>
              <a:t>Padronizando a utilização e tirando o</a:t>
            </a:r>
            <a:br>
              <a:rPr lang="pt-BR" sz="4900" dirty="0"/>
            </a:br>
            <a:r>
              <a:rPr lang="pt-BR" sz="4900" dirty="0"/>
              <a:t>máximo de proveito da nuvem</a:t>
            </a:r>
            <a:endParaRPr sz="4800" dirty="0"/>
          </a:p>
        </p:txBody>
      </p:sp>
      <p:pic>
        <p:nvPicPr>
          <p:cNvPr id="358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5920754"/>
            <a:ext cx="2052934" cy="828282"/>
          </a:xfrm>
          <a:prstGeom prst="rect">
            <a:avLst/>
          </a:prstGeom>
          <a:ln w="12700">
            <a:miter lim="400000"/>
          </a:ln>
        </p:spPr>
      </p:pic>
      <p:sp>
        <p:nvSpPr>
          <p:cNvPr id="3585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391412" y="3289436"/>
            <a:ext cx="3752691" cy="1872046"/>
          </a:xfrm>
          <a:prstGeom prst="rect">
            <a:avLst/>
          </a:prstGeom>
        </p:spPr>
        <p:txBody>
          <a:bodyPr/>
          <a:lstStyle/>
          <a:p>
            <a:pPr defTabSz="746193">
              <a:defRPr sz="2560"/>
            </a:pPr>
            <a:r>
              <a:t>Renato Groffe</a:t>
            </a:r>
          </a:p>
          <a:p>
            <a:pPr defTabSz="746193">
              <a:defRPr sz="2240"/>
            </a:pPr>
            <a:r>
              <a:t>Microsoft MVP, MTAC</a:t>
            </a:r>
          </a:p>
          <a:p>
            <a:pPr defTabSz="746193">
              <a:defRPr sz="2240"/>
            </a:pPr>
            <a:r>
              <a:t>linkedin.com/in/renatogroffe</a:t>
            </a:r>
            <a:br/>
            <a:r>
              <a:t>renatogroffe.medium.com</a:t>
            </a:r>
            <a:br/>
            <a:endParaRPr/>
          </a:p>
        </p:txBody>
      </p:sp>
      <p:pic>
        <p:nvPicPr>
          <p:cNvPr id="3586" name="Imagem 5" descr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6" y="5946344"/>
            <a:ext cx="1675418" cy="802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7" name="Imagem 6" descr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272" y="5841174"/>
            <a:ext cx="1675418" cy="1051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C01C277A-B961-BB3C-B46C-E467389E0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2102" y="2433545"/>
            <a:ext cx="2503116" cy="25031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 err="1"/>
              <a:t>Retry</a:t>
            </a:r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F7E5572-D4CF-B621-E6C2-0DC6A8AC9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26"/>
          <a:stretch/>
        </p:blipFill>
        <p:spPr>
          <a:xfrm>
            <a:off x="1808017" y="2234297"/>
            <a:ext cx="9040091" cy="30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77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5" name="Agrupar 8"/>
          <p:cNvGrpSpPr/>
          <p:nvPr/>
        </p:nvGrpSpPr>
        <p:grpSpPr>
          <a:xfrm>
            <a:off x="0" y="0"/>
            <a:ext cx="12436475" cy="7078662"/>
            <a:chOff x="0" y="0"/>
            <a:chExt cx="12436475" cy="7078661"/>
          </a:xfrm>
        </p:grpSpPr>
        <p:sp>
          <p:nvSpPr>
            <p:cNvPr id="3663" name="Retângulo 6"/>
            <p:cNvSpPr/>
            <p:nvPr/>
          </p:nvSpPr>
          <p:spPr>
            <a:xfrm>
              <a:off x="0" y="66320"/>
              <a:ext cx="12436475" cy="7012342"/>
            </a:xfrm>
            <a:prstGeom prst="rect">
              <a:avLst/>
            </a:pr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932471">
                <a:lnSpc>
                  <a:spcPct val="90000"/>
                </a:lnSpc>
                <a:defRPr sz="2400">
                  <a:solidFill>
                    <a:srgbClr val="FE4A19"/>
                  </a:solidFill>
                </a:defRPr>
              </a:pPr>
              <a:endParaRPr/>
            </a:p>
          </p:txBody>
        </p:sp>
        <p:sp>
          <p:nvSpPr>
            <p:cNvPr id="3664" name="Retângulo 7"/>
            <p:cNvSpPr/>
            <p:nvPr/>
          </p:nvSpPr>
          <p:spPr>
            <a:xfrm>
              <a:off x="0" y="0"/>
              <a:ext cx="12436475" cy="6632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932471">
                <a:lnSpc>
                  <a:spcPct val="90000"/>
                </a:lnSpc>
                <a:defRPr sz="2400">
                  <a:solidFill>
                    <a:srgbClr val="FE4A19"/>
                  </a:solidFill>
                </a:defRPr>
              </a:pPr>
              <a:endParaRPr/>
            </a:p>
          </p:txBody>
        </p:sp>
      </p:grpSp>
      <p:sp>
        <p:nvSpPr>
          <p:cNvPr id="3666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250824" y="5169851"/>
            <a:ext cx="11934826" cy="627865"/>
          </a:xfrm>
          <a:prstGeom prst="rect">
            <a:avLst/>
          </a:prstGeom>
        </p:spPr>
        <p:txBody>
          <a:bodyPr/>
          <a:lstStyle/>
          <a:p>
            <a:pPr algn="ctr" defTabSz="876777">
              <a:defRPr sz="2256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7" name="Título 3"/>
          <p:cNvSpPr txBox="1">
            <a:spLocks noGrp="1"/>
          </p:cNvSpPr>
          <p:nvPr>
            <p:ph type="title"/>
          </p:nvPr>
        </p:nvSpPr>
        <p:spPr>
          <a:xfrm>
            <a:off x="3779837" y="2883852"/>
            <a:ext cx="4876801" cy="1181863"/>
          </a:xfrm>
          <a:prstGeom prst="rect">
            <a:avLst/>
          </a:prstGeom>
        </p:spPr>
        <p:txBody>
          <a:bodyPr/>
          <a:lstStyle>
            <a:lvl1pPr defTabSz="848795">
              <a:defRPr sz="6552" spc="-91"/>
            </a:lvl1pPr>
          </a:lstStyle>
          <a:p>
            <a: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9912298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201915" y="1238303"/>
            <a:ext cx="6625923" cy="51816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r>
              <a:t>Microsoft Most Valuable Professional (MVP)</a:t>
            </a:r>
          </a:p>
          <a:p>
            <a:pPr>
              <a:lnSpc>
                <a:spcPct val="100000"/>
              </a:lnSpc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endParaRPr/>
          </a:p>
          <a:p>
            <a:pPr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r>
              <a:t>Multi-Plataform Technical Audience Contributor (MTAC)</a:t>
            </a:r>
          </a:p>
          <a:p>
            <a:pPr>
              <a:lnSpc>
                <a:spcPct val="100000"/>
              </a:lnSpc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endParaRPr/>
          </a:p>
          <a:p>
            <a:pPr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r>
              <a:t>20 anos de experiência na área de Tecnologia</a:t>
            </a:r>
          </a:p>
          <a:p>
            <a:pPr>
              <a:lnSpc>
                <a:spcPct val="100000"/>
              </a:lnSpc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endParaRPr/>
          </a:p>
          <a:p>
            <a:pPr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156"/>
                  </a:schemeClr>
                </a:solidFill>
              </a:defRPr>
            </a:pPr>
            <a:r>
              <a:t>Community Leader, Autor Técnico e Palestrante</a:t>
            </a:r>
          </a:p>
        </p:txBody>
      </p:sp>
      <p:sp>
        <p:nvSpPr>
          <p:cNvPr id="3595" name="Title 2"/>
          <p:cNvSpPr txBox="1">
            <a:spLocks noGrp="1"/>
          </p:cNvSpPr>
          <p:nvPr>
            <p:ph type="title"/>
          </p:nvPr>
        </p:nvSpPr>
        <p:spPr>
          <a:xfrm>
            <a:off x="350836" y="36365"/>
            <a:ext cx="5541790" cy="1174898"/>
          </a:xfrm>
          <a:prstGeom prst="rect">
            <a:avLst/>
          </a:prstGeom>
        </p:spPr>
        <p:txBody>
          <a:bodyPr anchor="ctr"/>
          <a:lstStyle>
            <a:lvl1pPr>
              <a:defRPr sz="4400" spc="-200">
                <a:solidFill>
                  <a:srgbClr val="3E3E3E"/>
                </a:solidFill>
              </a:defRPr>
            </a:lvl1pPr>
          </a:lstStyle>
          <a:p>
            <a:r>
              <a:t>Renato Groffe</a:t>
            </a:r>
          </a:p>
        </p:txBody>
      </p:sp>
      <p:grpSp>
        <p:nvGrpSpPr>
          <p:cNvPr id="3598" name="Content Placeholder 1"/>
          <p:cNvGrpSpPr/>
          <p:nvPr/>
        </p:nvGrpSpPr>
        <p:grpSpPr>
          <a:xfrm>
            <a:off x="883" y="6589793"/>
            <a:ext cx="12434710" cy="415871"/>
            <a:chOff x="0" y="0"/>
            <a:chExt cx="12434709" cy="415870"/>
          </a:xfrm>
        </p:grpSpPr>
        <p:sp>
          <p:nvSpPr>
            <p:cNvPr id="3596" name="Retângulo"/>
            <p:cNvSpPr/>
            <p:nvPr/>
          </p:nvSpPr>
          <p:spPr>
            <a:xfrm>
              <a:off x="0" y="-1"/>
              <a:ext cx="12434710" cy="415872"/>
            </a:xfrm>
            <a:prstGeom prst="rect">
              <a:avLst/>
            </a:prstGeom>
            <a:solidFill>
              <a:srgbClr val="29292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914400">
                <a:spcBef>
                  <a:spcPts val="300"/>
                </a:spcBef>
                <a:defRPr sz="1600">
                  <a:solidFill>
                    <a:srgbClr val="6C1E00"/>
                  </a:solidFill>
                  <a:latin typeface="+mn-lt"/>
                  <a:ea typeface="+mn-ea"/>
                  <a:cs typeface="+mn-cs"/>
                  <a:sym typeface="Segoe UI Light"/>
                </a:defRPr>
              </a:pPr>
              <a:endParaRPr/>
            </a:p>
          </p:txBody>
        </p:sp>
        <p:sp>
          <p:nvSpPr>
            <p:cNvPr id="3597" name="https://renatogroffe.medium.com"/>
            <p:cNvSpPr txBox="1"/>
            <p:nvPr/>
          </p:nvSpPr>
          <p:spPr>
            <a:xfrm>
              <a:off x="46624" y="-1"/>
              <a:ext cx="12341463" cy="37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6622" tIns="46622" rIns="46622" bIns="46622" numCol="1" anchor="t">
              <a:spAutoFit/>
            </a:bodyPr>
            <a:lstStyle>
              <a:lvl1pPr algn="ctr" defTabSz="914400">
                <a:spcBef>
                  <a:spcPts val="400"/>
                </a:spcBef>
                <a:defRPr spc="3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Segoe UI Light"/>
                </a:defRPr>
              </a:lvl1pPr>
            </a:lstStyle>
            <a:p>
              <a:r>
                <a:t>https://renatogroffe.medium.com</a:t>
              </a:r>
            </a:p>
          </p:txBody>
        </p:sp>
      </p:grpSp>
      <p:pic>
        <p:nvPicPr>
          <p:cNvPr id="3599" name="Imagem 20" descr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613" y="472111"/>
            <a:ext cx="2064046" cy="229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726" y="3083120"/>
            <a:ext cx="2052934" cy="82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1" name="Imagem 5" descr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735" y="4120388"/>
            <a:ext cx="1733821" cy="1733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240" y="36317"/>
            <a:ext cx="6848661" cy="11732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2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7762" y="6580820"/>
            <a:ext cx="12417777" cy="415304"/>
          </a:xfrm>
          <a:prstGeom prst="rect">
            <a:avLst/>
          </a:prstGeom>
          <a:solidFill>
            <a:srgbClr val="292929"/>
          </a:solidFill>
        </p:spPr>
        <p:txBody>
          <a:bodyPr vert="horz" lIns="93120" tIns="46560" rIns="93120" bIns="4656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3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49" y="1993385"/>
            <a:ext cx="2663368" cy="12760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78" y="1930207"/>
            <a:ext cx="2282887" cy="143336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979" y="2013739"/>
            <a:ext cx="2118203" cy="142272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1979" y="4170776"/>
            <a:ext cx="3135834" cy="8482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022" y="3673490"/>
            <a:ext cx="1666191" cy="166619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8643" y="6580820"/>
            <a:ext cx="12417777" cy="415304"/>
          </a:xfrm>
          <a:prstGeom prst="rect">
            <a:avLst/>
          </a:prstGeom>
          <a:solidFill>
            <a:srgbClr val="292929"/>
          </a:solidFill>
        </p:spPr>
        <p:txBody>
          <a:bodyPr vert="horz" lIns="93120" tIns="46560" rIns="93120" bIns="46560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3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2056" y="3549702"/>
            <a:ext cx="1778497" cy="18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 defTabSz="914087">
              <a:defRPr sz="4704" spc="-196">
                <a:solidFill>
                  <a:srgbClr val="3C3C3C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625" name="Espaço Reservado para Texto 2"/>
          <p:cNvSpPr txBox="1">
            <a:spLocks noGrp="1"/>
          </p:cNvSpPr>
          <p:nvPr>
            <p:ph type="body" sz="half" idx="1"/>
          </p:nvPr>
        </p:nvSpPr>
        <p:spPr>
          <a:xfrm>
            <a:off x="274637" y="1439862"/>
            <a:ext cx="11811001" cy="19020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5784" indent="-565784" defTabSz="923414">
              <a:spcBef>
                <a:spcPts val="800"/>
              </a:spcBef>
              <a:buSzPct val="90000"/>
              <a:buFont typeface="Arial"/>
              <a:buChar char="•"/>
              <a:defRPr sz="3564">
                <a:solidFill>
                  <a:srgbClr val="494949"/>
                </a:solidFill>
              </a:defRPr>
            </a:pPr>
            <a:r>
              <a:rPr lang="pt-BR" dirty="0"/>
              <a:t>Cloud Design </a:t>
            </a:r>
            <a:r>
              <a:rPr lang="pt-BR" dirty="0" err="1"/>
              <a:t>Patterns</a:t>
            </a:r>
            <a:endParaRPr lang="pt-BR" dirty="0"/>
          </a:p>
          <a:p>
            <a:pPr marL="565784" indent="-565784" defTabSz="923414">
              <a:spcBef>
                <a:spcPts val="800"/>
              </a:spcBef>
              <a:buSzPct val="90000"/>
              <a:buFont typeface="Arial"/>
              <a:buChar char="•"/>
              <a:defRPr sz="3564">
                <a:solidFill>
                  <a:srgbClr val="494949"/>
                </a:solidFill>
              </a:defRPr>
            </a:pPr>
            <a:r>
              <a:rPr lang="pt-BR" dirty="0"/>
              <a:t>Alguns padrões interessantes</a:t>
            </a:r>
          </a:p>
          <a:p>
            <a:pPr marL="565784" indent="-565784" defTabSz="923414">
              <a:spcBef>
                <a:spcPts val="800"/>
              </a:spcBef>
              <a:buSzPct val="90000"/>
              <a:buFont typeface="Arial"/>
              <a:buChar char="•"/>
              <a:defRPr sz="3564">
                <a:solidFill>
                  <a:srgbClr val="494949"/>
                </a:solidFill>
              </a:defRPr>
            </a:pPr>
            <a:r>
              <a:rPr lang="pt-BR" dirty="0"/>
              <a:t>Exemplos práticos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0BC559B-72FC-94E5-E1C4-3BF97D50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1262" y="3778180"/>
            <a:ext cx="2600232" cy="2600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/>
              <a:t>Cloud 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3635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274638" y="1591326"/>
            <a:ext cx="7723850" cy="4752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dirty="0"/>
              <a:t>Implementação de soluções confiáveis, escaláveis e seguras na nuvem</a:t>
            </a:r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dirty="0"/>
              <a:t>Produtividade e previsibilidade</a:t>
            </a:r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dirty="0"/>
              <a:t>Boas práticas no gerenciamento de dados, código, utilização de recursos e comunicação entre aplicações</a:t>
            </a:r>
            <a:endParaRPr sz="3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BAE9995-2CEF-B272-BD5B-79D534F4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272" y="2193274"/>
            <a:ext cx="320040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/>
              <a:t>Onde encontrar informações?</a:t>
            </a:r>
          </a:p>
        </p:txBody>
      </p:sp>
      <p:sp>
        <p:nvSpPr>
          <p:cNvPr id="3635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274637" y="1591326"/>
            <a:ext cx="12245609" cy="4752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b="1" dirty="0"/>
              <a:t>Azure </a:t>
            </a:r>
            <a:r>
              <a:rPr lang="pt-BR" sz="3200" b="1" dirty="0" err="1"/>
              <a:t>Architecture</a:t>
            </a:r>
            <a:r>
              <a:rPr lang="pt-BR" sz="3200" b="1" dirty="0"/>
              <a:t> Center</a:t>
            </a:r>
            <a:br>
              <a:rPr lang="pt-BR" sz="3200" dirty="0"/>
            </a:br>
            <a:r>
              <a:rPr lang="pt-BR" sz="3200" dirty="0">
                <a:hlinkClick r:id="rId2"/>
              </a:rPr>
              <a:t>https://learn.microsoft.com/en-us/azure/architecture/patterns/</a:t>
            </a: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b="1" dirty="0"/>
              <a:t>Martin Fowler – Site</a:t>
            </a:r>
            <a:br>
              <a:rPr lang="pt-BR" sz="3200" dirty="0"/>
            </a:br>
            <a:r>
              <a:rPr lang="pt-BR" sz="3200" dirty="0">
                <a:hlinkClick r:id="rId3"/>
              </a:rPr>
              <a:t>https://martinfowler.com/</a:t>
            </a: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r>
              <a:rPr lang="pt-BR" sz="3200" b="1" dirty="0"/>
              <a:t>Microservices.io</a:t>
            </a:r>
            <a:br>
              <a:rPr lang="pt-BR" sz="3200" dirty="0"/>
            </a:br>
            <a:r>
              <a:rPr lang="pt-BR" sz="3200" dirty="0">
                <a:hlinkClick r:id="rId4"/>
              </a:rPr>
              <a:t>https://microservices.io/index.html</a:t>
            </a:r>
            <a:endParaRPr lang="pt-BR" sz="3200" dirty="0"/>
          </a:p>
          <a:p>
            <a:pPr marL="565784" indent="-565784" defTabSz="923414">
              <a:spcBef>
                <a:spcPts val="600"/>
              </a:spcBef>
              <a:buSzPct val="90000"/>
              <a:buFont typeface="Arial"/>
              <a:buChar char="•"/>
              <a:defRPr sz="2772">
                <a:solidFill>
                  <a:srgbClr val="494949"/>
                </a:solidFill>
              </a:defRPr>
            </a:pPr>
            <a:endParaRPr lang="pt-BR" sz="3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BAE9995-2CEF-B272-BD5B-79D534F43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5728" y="4391130"/>
            <a:ext cx="2158104" cy="2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91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/>
              <a:t>Exemplos que serão utilizados</a:t>
            </a:r>
          </a:p>
        </p:txBody>
      </p:sp>
      <p:sp>
        <p:nvSpPr>
          <p:cNvPr id="3635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41964" y="1768509"/>
            <a:ext cx="10949371" cy="415285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23414">
              <a:spcBef>
                <a:spcPts val="600"/>
              </a:spcBef>
              <a:buSzPct val="90000"/>
              <a:defRPr sz="2772">
                <a:solidFill>
                  <a:srgbClr val="494949"/>
                </a:solidFill>
              </a:defRPr>
            </a:pPr>
            <a:r>
              <a:rPr lang="pt-BR" sz="2400" dirty="0">
                <a:hlinkClick r:id="rId2"/>
              </a:rPr>
              <a:t>github.com/renatogroffe/CloudDesignPatterns_CloudConferenceDay2023</a:t>
            </a:r>
            <a:endParaRPr lang="pt-BR" sz="24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BAE9995-2CEF-B272-BD5B-79D534F4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1359" y="3567166"/>
            <a:ext cx="2158104" cy="2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2462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/>
              <a:t>Circuit </a:t>
            </a:r>
            <a:r>
              <a:rPr lang="pt-BR" dirty="0" err="1"/>
              <a:t>Breaker</a:t>
            </a:r>
            <a:endParaRPr lang="pt-BR" dirty="0"/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15D84DE7-8EDC-6738-CDE0-AD63BDC25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01" y="1342158"/>
            <a:ext cx="8769695" cy="49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Título 1"/>
          <p:cNvSpPr txBox="1">
            <a:spLocks noGrp="1"/>
          </p:cNvSpPr>
          <p:nvPr>
            <p:ph type="title"/>
          </p:nvPr>
        </p:nvSpPr>
        <p:spPr>
          <a:xfrm>
            <a:off x="274638" y="295274"/>
            <a:ext cx="11889566" cy="917576"/>
          </a:xfrm>
          <a:prstGeom prst="rect">
            <a:avLst/>
          </a:prstGeom>
        </p:spPr>
        <p:txBody>
          <a:bodyPr/>
          <a:lstStyle>
            <a:lvl1pPr>
              <a:defRPr sz="4400" spc="-200">
                <a:solidFill>
                  <a:srgbClr val="3C3C3C"/>
                </a:solidFill>
              </a:defRPr>
            </a:lvl1pPr>
          </a:lstStyle>
          <a:p>
            <a:r>
              <a:rPr lang="pt-BR" dirty="0"/>
              <a:t>Rate </a:t>
            </a:r>
            <a:r>
              <a:rPr lang="pt-BR" dirty="0" err="1"/>
              <a:t>Limiting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ECCACE5-04E0-2E4F-E2B9-0AE774BB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53" y="1212850"/>
            <a:ext cx="7613393" cy="53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580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5-50002_Ignite_Breakout_Template">
      <a:dk1>
        <a:srgbClr val="505050"/>
      </a:dk1>
      <a:lt1>
        <a:srgbClr val="292929"/>
      </a:lt1>
      <a:dk2>
        <a:srgbClr val="A7A7A7"/>
      </a:dk2>
      <a:lt2>
        <a:srgbClr val="535353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00FF"/>
      </a:hlink>
      <a:folHlink>
        <a:srgbClr val="FF00FF"/>
      </a:folHlink>
    </a:clrScheme>
    <a:fontScheme name="5-50002_Ignite_Breakout_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5-50002_Ignite_Breakout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-50002_Ignite_Breakout_Template">
  <a:themeElements>
    <a:clrScheme name="5-50002_Ignite_Breakout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00FF"/>
      </a:hlink>
      <a:folHlink>
        <a:srgbClr val="FF00FF"/>
      </a:folHlink>
    </a:clrScheme>
    <a:fontScheme name="5-50002_Ignite_Breakout_Templat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5-50002_Ignite_Breakout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195</Words>
  <Application>Microsoft Office PowerPoint</Application>
  <PresentationFormat>Personalizar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5-50002_Ignite_Breakout_Template</vt:lpstr>
      <vt:lpstr>Cloud Design Patterns Padronizando a utilização e tirando o máximo de proveito da nuvem</vt:lpstr>
      <vt:lpstr>Renato Groffe</vt:lpstr>
      <vt:lpstr>Renato Groffe - Comunidades</vt:lpstr>
      <vt:lpstr>Agenda</vt:lpstr>
      <vt:lpstr>Cloud Design Patterns</vt:lpstr>
      <vt:lpstr>Onde encontrar informações?</vt:lpstr>
      <vt:lpstr>Exemplos que serão utilizados</vt:lpstr>
      <vt:lpstr>Circuit Breaker</vt:lpstr>
      <vt:lpstr>Rate Limiting</vt:lpstr>
      <vt:lpstr>Retry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Apps Visão geral e primeiros passos</dc:title>
  <cp:lastModifiedBy>Renato Groffe</cp:lastModifiedBy>
  <cp:revision>23</cp:revision>
  <dcterms:modified xsi:type="dcterms:W3CDTF">2023-05-21T05:48:36Z</dcterms:modified>
</cp:coreProperties>
</file>