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14"/>
  </p:notesMasterIdLst>
  <p:handoutMasterIdLst>
    <p:handoutMasterId r:id="rId15"/>
  </p:handoutMasterIdLst>
  <p:sldIdLst>
    <p:sldId id="1393" r:id="rId8"/>
    <p:sldId id="1690" r:id="rId9"/>
    <p:sldId id="1518" r:id="rId10"/>
    <p:sldId id="1767" r:id="rId11"/>
    <p:sldId id="1768" r:id="rId12"/>
    <p:sldId id="1766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518"/>
            <p14:sldId id="1767"/>
          </p14:sldIdLst>
        </p14:section>
        <p14:section name="Finalizando" id="{CF622469-3E87-46BA-8ED6-912C47B00EF3}">
          <p14:sldIdLst>
            <p14:sldId id="1768"/>
            <p14:sldId id="17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81" d="100"/>
          <a:sy n="81" d="100"/>
        </p:scale>
        <p:origin x="653" y="4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3/26/2024 7:40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3/26/2024 7:40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3/26/2024 7:40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3/26/2024 7:40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3/26/2024 7:40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77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3/26/2024 7:40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29072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3/26/2024 7:40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2207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819973"/>
            <a:ext cx="11201400" cy="1872045"/>
          </a:xfrm>
        </p:spPr>
        <p:txBody>
          <a:bodyPr/>
          <a:lstStyle/>
          <a:p>
            <a:r>
              <a:rPr lang="pt-BR" sz="6600" b="1" dirty="0"/>
              <a:t>.NET 8: novidades úteis para o Desenvolvimento Back-</a:t>
            </a:r>
            <a:r>
              <a:rPr lang="pt-BR" sz="6600" b="1" dirty="0" err="1"/>
              <a:t>End</a:t>
            </a:r>
            <a:endParaRPr lang="pt-BR" sz="44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344862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018C914C-CCAD-F842-81C0-29487E43C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7750" y="3268662"/>
            <a:ext cx="1892743" cy="189274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F84D0BE-F9F4-2091-42D3-08C28D80E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1237" y="3268662"/>
            <a:ext cx="1937621" cy="193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16955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.NET 8, C# 12, ASP.NET Core: uma visão geral das novidades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23CCB63D-B602-B199-E057-500D2D129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637" y="4183062"/>
            <a:ext cx="1892743" cy="189274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8947E52-185B-7C0A-A873-01849225B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242" y="4183062"/>
            <a:ext cx="1937621" cy="193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.NET 8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441967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Melhorias de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Ahead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of</a:t>
            </a:r>
            <a:r>
              <a:rPr lang="pt-BR" sz="3200" dirty="0">
                <a:solidFill>
                  <a:srgbClr val="494949"/>
                </a:solidFill>
              </a:rPr>
              <a:t> Time (AOT) </a:t>
            </a:r>
            <a:r>
              <a:rPr lang="pt-BR" sz="3200" dirty="0" err="1">
                <a:solidFill>
                  <a:srgbClr val="494949"/>
                </a:solidFill>
              </a:rPr>
              <a:t>Compilation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Melhorias na injeção de dependências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C# 12, MAUI, </a:t>
            </a:r>
            <a:r>
              <a:rPr lang="pt-BR" sz="3200" dirty="0" err="1">
                <a:solidFill>
                  <a:srgbClr val="494949"/>
                </a:solidFill>
              </a:rPr>
              <a:t>Blazor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Data </a:t>
            </a:r>
            <a:r>
              <a:rPr lang="pt-BR" sz="3200" dirty="0" err="1">
                <a:solidFill>
                  <a:srgbClr val="494949"/>
                </a:solidFill>
              </a:rPr>
              <a:t>Annotations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Serialização JSON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Já suportado por Azure </a:t>
            </a:r>
            <a:r>
              <a:rPr lang="pt-BR" sz="3200" dirty="0" err="1">
                <a:solidFill>
                  <a:srgbClr val="494949"/>
                </a:solidFill>
              </a:rPr>
              <a:t>Functions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...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4ACF1C6E-E068-1237-36F4-01EAC0A32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656" y="3954462"/>
            <a:ext cx="1892743" cy="189274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4ECF484-596A-01CC-F900-30DCFDC2A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437" y="1559641"/>
            <a:ext cx="1937621" cy="193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204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73866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github.com/</a:t>
            </a:r>
            <a:r>
              <a:rPr lang="en-US" dirty="0" err="1">
                <a:solidFill>
                  <a:schemeClr val="tx1"/>
                </a:solidFill>
              </a:rPr>
              <a:t>renatogroffe</a:t>
            </a:r>
            <a:r>
              <a:rPr lang="en-US" dirty="0">
                <a:solidFill>
                  <a:schemeClr val="tx1"/>
                </a:solidFill>
              </a:rPr>
              <a:t>/DotNet8-2024-03</a:t>
            </a: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637" y="2042247"/>
            <a:ext cx="4876800" cy="2179058"/>
          </a:xfrm>
        </p:spPr>
        <p:txBody>
          <a:bodyPr/>
          <a:lstStyle/>
          <a:p>
            <a:pPr algn="r"/>
            <a:r>
              <a:rPr lang="pt-BR" dirty="0"/>
              <a:t>EXEMPLOS PRÁTICOS</a:t>
            </a:r>
          </a:p>
        </p:txBody>
      </p:sp>
    </p:spTree>
    <p:extLst>
      <p:ext uri="{BB962C8B-B14F-4D97-AF65-F5344CB8AC3E}">
        <p14:creationId xmlns:p14="http://schemas.microsoft.com/office/powerpoint/2010/main" val="257294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08216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700</TotalTime>
  <Words>304</Words>
  <Application>Microsoft Office PowerPoint</Application>
  <PresentationFormat>Personalizar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.NET 8: novidades úteis para o Desenvolvimento Back-End</vt:lpstr>
      <vt:lpstr>Renato Groffe</vt:lpstr>
      <vt:lpstr>Agenda</vt:lpstr>
      <vt:lpstr>.NET 8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470</cp:revision>
  <dcterms:created xsi:type="dcterms:W3CDTF">2016-08-05T22:03:34Z</dcterms:created>
  <dcterms:modified xsi:type="dcterms:W3CDTF">2024-03-26T22:45:52Z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