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690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4/2/2024 6:21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4/2/2024 6:21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4/2/2024 6:21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4/2/2024 6:21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4/2/2024 6:21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6:21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4/2/2024 6:21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8: novidades úteis para o Desenvolvimento Back-</a:t>
            </a:r>
            <a:r>
              <a:rPr lang="pt-BR" sz="6600" b="1" dirty="0" err="1"/>
              <a:t>End</a:t>
            </a:r>
            <a:endParaRPr lang="pt-BR" sz="4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.NET 8, C# 12, 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.NET 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Ahead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Time (AOT) </a:t>
            </a:r>
            <a:r>
              <a:rPr lang="pt-BR" sz="3200" dirty="0" err="1">
                <a:solidFill>
                  <a:srgbClr val="494949"/>
                </a:solidFill>
              </a:rPr>
              <a:t>Compilation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injeção de dependências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C# 12, MAUI, </a:t>
            </a:r>
            <a:r>
              <a:rPr lang="pt-BR" sz="3200" dirty="0" err="1">
                <a:solidFill>
                  <a:srgbClr val="494949"/>
                </a:solidFill>
              </a:rPr>
              <a:t>Blazor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Data </a:t>
            </a:r>
            <a:r>
              <a:rPr lang="pt-BR" sz="3200" dirty="0" err="1">
                <a:solidFill>
                  <a:srgbClr val="494949"/>
                </a:solidFill>
              </a:rPr>
              <a:t>Annotations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Serialização 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Já suportado por Azure </a:t>
            </a:r>
            <a:r>
              <a:rPr lang="pt-BR" sz="3200" dirty="0" err="1">
                <a:solidFill>
                  <a:srgbClr val="494949"/>
                </a:solidFill>
              </a:rPr>
              <a:t>Functions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7386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github.com/</a:t>
            </a:r>
            <a:r>
              <a:rPr lang="en-US" dirty="0" err="1">
                <a:solidFill>
                  <a:schemeClr val="tx1"/>
                </a:solidFill>
              </a:rPr>
              <a:t>renatogroffe</a:t>
            </a:r>
            <a:r>
              <a:rPr lang="en-US" dirty="0">
                <a:solidFill>
                  <a:schemeClr val="tx1"/>
                </a:solidFill>
              </a:rPr>
              <a:t>/DotNet8-2024-04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37" y="2042247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700</TotalTime>
  <Words>304</Words>
  <Application>Microsoft Office PowerPoint</Application>
  <PresentationFormat>Personalizar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8: novidades úteis para o Desenvolvimento Back-End</vt:lpstr>
      <vt:lpstr>Renato Groffe</vt:lpstr>
      <vt:lpstr>Agenda</vt:lpstr>
      <vt:lpstr>.NET 8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471</cp:revision>
  <dcterms:created xsi:type="dcterms:W3CDTF">2016-08-05T22:03:34Z</dcterms:created>
  <dcterms:modified xsi:type="dcterms:W3CDTF">2024-04-02T21:22:11Z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