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6" r:id="rId6"/>
    <p:sldId id="273" r:id="rId7"/>
    <p:sldId id="272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56ABE-2AE3-8C46-8793-9330EBB9F1B0}" v="8" dt="2023-11-22T23:51:0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327"/>
  </p:normalViewPr>
  <p:slideViewPr>
    <p:cSldViewPr snapToGrid="0" showGuides="1">
      <p:cViewPr>
        <p:scale>
          <a:sx n="88" d="100"/>
          <a:sy n="88" d="100"/>
        </p:scale>
        <p:origin x="72" y="6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30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 Adade" userId="966742d4-5394-4d85-9fa0-7be443cf84e4" providerId="ADAL" clId="{07E56ABE-2AE3-8C46-8793-9330EBB9F1B0}"/>
    <pc:docChg chg="addSld modSld">
      <pc:chgData name="Marcelo  Adade" userId="966742d4-5394-4d85-9fa0-7be443cf84e4" providerId="ADAL" clId="{07E56ABE-2AE3-8C46-8793-9330EBB9F1B0}" dt="2023-11-22T23:53:42.268" v="11" actId="20577"/>
      <pc:docMkLst>
        <pc:docMk/>
      </pc:docMkLst>
      <pc:sldChg chg="modSp mod">
        <pc:chgData name="Marcelo  Adade" userId="966742d4-5394-4d85-9fa0-7be443cf84e4" providerId="ADAL" clId="{07E56ABE-2AE3-8C46-8793-9330EBB9F1B0}" dt="2023-11-22T23:53:17.356" v="0" actId="1076"/>
        <pc:sldMkLst>
          <pc:docMk/>
          <pc:sldMk cId="3729887113" sldId="258"/>
        </pc:sldMkLst>
        <pc:picChg chg="mod">
          <ac:chgData name="Marcelo  Adade" userId="966742d4-5394-4d85-9fa0-7be443cf84e4" providerId="ADAL" clId="{07E56ABE-2AE3-8C46-8793-9330EBB9F1B0}" dt="2023-11-22T23:53:17.356" v="0" actId="1076"/>
          <ac:picMkLst>
            <pc:docMk/>
            <pc:sldMk cId="3729887113" sldId="258"/>
            <ac:picMk id="6" creationId="{A2D19566-6187-5D48-B238-A9C6CC5F61B5}"/>
          </ac:picMkLst>
        </pc:picChg>
      </pc:sldChg>
      <pc:sldChg chg="modSp add mod">
        <pc:chgData name="Marcelo  Adade" userId="966742d4-5394-4d85-9fa0-7be443cf84e4" providerId="ADAL" clId="{07E56ABE-2AE3-8C46-8793-9330EBB9F1B0}" dt="2023-11-22T23:53:42.268" v="11" actId="20577"/>
        <pc:sldMkLst>
          <pc:docMk/>
          <pc:sldMk cId="653696573" sldId="263"/>
        </pc:sldMkLst>
        <pc:spChg chg="mod">
          <ac:chgData name="Marcelo  Adade" userId="966742d4-5394-4d85-9fa0-7be443cf84e4" providerId="ADAL" clId="{07E56ABE-2AE3-8C46-8793-9330EBB9F1B0}" dt="2023-11-22T23:53:42.268" v="11" actId="20577"/>
          <ac:spMkLst>
            <pc:docMk/>
            <pc:sldMk cId="653696573" sldId="263"/>
            <ac:spMk id="2" creationId="{D57D5DD6-9056-0973-FAC6-C63A1532F5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8E1678-4CEF-1D14-6D34-25B3FA9D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CE8EF-A9CF-0343-178A-EA012610F8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6879F-9B2B-44CE-B2CD-3942B87FE23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DC6D-4070-9816-21B8-A26A7FD4D4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0FEB-A914-2E88-C609-D760B74604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14ED-16A7-4D6C-810B-947FB86570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35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A3B8-4747-A260-0875-28C0C49E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A5A7-AB0F-548F-4AD9-F28C4B31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E8F6-E5B0-7E54-D5B5-B9D3D04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5981-D8CF-6580-2BE5-AD7FAD69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40F6-06F3-CCAB-4433-D229C643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9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406-1770-E9BF-30AB-3A4D5008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6B9A-F7CF-5321-BC4E-99FE862C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7A06-851C-DF9A-852F-DEB4D1C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48C6-530F-3A2B-78A7-AAA869E9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1ACF-1217-F10B-3D5D-BCBA853A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2E720-374B-671F-27FC-18B902564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31AE0-F284-0351-F3E0-8881A73F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EDCE-4984-72D6-E025-4980E39D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E4BD-1445-E858-DEE0-C322B356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47B7-F60D-8A07-B6AB-D9FEF9E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C331-E85E-A968-4B14-FDB57B51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C23B-42E1-F24B-1E1F-07E8F424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10515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2A4F-807A-BBA8-415A-5E32B53B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053D-8FFA-832E-432C-5151E722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CD67-8714-2674-5FCE-B945D5D5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D4E2910-440E-D678-B6E8-C47263ADF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30787" b="21568"/>
          <a:stretch/>
        </p:blipFill>
        <p:spPr>
          <a:xfrm>
            <a:off x="9440742" y="6130708"/>
            <a:ext cx="2751257" cy="7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0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60-35C9-CC92-83DF-B09E94B0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E996-F393-54AF-1961-CD262F82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3D00-C2ED-D6BA-A0EC-2D971F2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EF4D-0755-6400-0575-C4F43EE5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63A0-BEE1-A7EC-369C-AA84B451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5E3-BE4C-63C3-BD67-AEDA4C1D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7CC8-5C09-FE7D-716E-4D987A39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F252-55BF-1259-82FB-7280ECE0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4213-371E-9D7D-0C8F-25B0AE27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9993-A0F9-6E3A-4C40-CD1A9444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7F77B-FC6A-BB34-9021-3885EC1E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5672-BE8F-3ECA-B079-F59FA253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3636-24D5-B989-24CC-183B776A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51E1-9D12-18DC-939A-30A50502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E7BCE-BC28-6DB5-A669-47A171523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AE540-A162-FCEC-B490-19CCA7A9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50AD8-7CC4-5ACB-D69C-74B53ECD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258A-45A4-D4CB-F068-3180C321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073D3-562D-D33F-2B5C-FF9C5A5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76-767B-39B8-2376-4A1F4275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D44BC-94B1-A15E-46A5-CE824F3E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D43E-3A35-A815-E9BA-60D3065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DF65-1FF5-661A-3824-E9BCC1DF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A55F7-031A-4346-8598-1C32393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F799F-AAE6-781F-3417-0A4DB4B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6913-AF1D-DA32-EB22-1DC53CB2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D00-3979-AF33-C97C-6C41A045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1D18-CF40-B241-6BD7-4AE2B705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822B-146B-42E0-E1D7-5FDAA2B83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5E98-DCE0-EBB8-1DF0-BF3553F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41828-C79D-101D-1EAB-3B89473A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4C27-FFC0-A2ED-D394-498AB71B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57D-3E7F-90A2-C120-CB211C15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A8EC9-09A9-6D0D-2570-96BAC2C7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2FF2-5B96-C497-D5BC-B65B1DFB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E924-A234-9A63-4B2F-60AE86DE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1AD2-1C81-A6C6-4393-DF2F3464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63C1-A255-FA0F-08CD-0FFBA88E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A211E-0C50-392C-EFA4-7ACAB00E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DE23-5B5A-1981-6B7B-D6F935F2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FD6E-55D1-79F6-38EA-6140CC3CB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D55D-0035-E623-AAC1-FA955735C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7616-A0FB-4D46-AE30-3CE614963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6D26-C954-41A9-A8A4-EC79C336B9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renatogroffe.mediu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ridge with cables and lights&#10;&#10;Description automatically generated">
            <a:extLst>
              <a:ext uri="{FF2B5EF4-FFF2-40B4-BE49-F238E27FC236}">
                <a16:creationId xmlns:a16="http://schemas.microsoft.com/office/drawing/2014/main" id="{18883190-0BF8-C10B-41CC-D8BF7F92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4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66D7D-0B61-27B6-FD90-7876C7CE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30" y="1763486"/>
            <a:ext cx="10772999" cy="1017121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Gerando Massas de Dados para Testes com .NET</a:t>
            </a:r>
            <a:endParaRPr lang="en-US" sz="5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1715-D7B1-5207-F172-306B852B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09" y="3126898"/>
            <a:ext cx="4315691" cy="11403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Renato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Groffe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BCB892-A019-33E6-D75F-15AEBAEA6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3" r="32221" b="18653"/>
          <a:stretch/>
        </p:blipFill>
        <p:spPr>
          <a:xfrm>
            <a:off x="6734394" y="5227244"/>
            <a:ext cx="5268097" cy="15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E14-F961-7657-9685-E72F2276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Renato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Groffe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8380-CC4A-70C4-D013-5B99DCA6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95" y="1846916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Microsoft Most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Valuable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Professional (MVP)</a:t>
            </a:r>
          </a:p>
          <a:p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Multi-Plataform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Technical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Audience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Contributor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(MTAC)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Arquiteto de Soluções/Software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20 anos de experiência na área de Tecnologia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Community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, Autor Técnico e Palestrante</a:t>
            </a:r>
            <a:b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https://renatogroffe.medium.com/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EA09F7-A925-BC7D-DA4C-B79D5458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571" y="441139"/>
            <a:ext cx="2064045" cy="22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A2D19566-6187-5D48-B238-A9C6CC5F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5" y="1002065"/>
            <a:ext cx="9065822" cy="5112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29DA1-C977-F64D-C861-B011DFCD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Gratidão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nossos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apoiadores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98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BD1-85B3-FFFF-810C-86605AAB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BAA8-30A7-02DF-6092-B81B4114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Massas de dados e problemas comuns</a:t>
            </a:r>
          </a:p>
          <a:p>
            <a:r>
              <a:rPr lang="pt-BR" dirty="0"/>
              <a:t>Alternativas</a:t>
            </a:r>
          </a:p>
          <a:p>
            <a:r>
              <a:rPr lang="pt-BR" dirty="0"/>
              <a:t>Exemplos práticos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2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Conteúdos comuns...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TESTE 1, TESTE 2, TESTE X...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Dados sequenciais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Conteúdos absurdos (duplo sentido, termos ofensivos, piadas sujas...)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Informações de produção (possíveis vazamentos)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C48189-AA13-1463-7167-888033B39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45" y="2224473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gerando massas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Como simular dados reais?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à regionalização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gerar dados com aleatoriedade?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E72F20-9FCD-E087-3241-E9897800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45" y="2224473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8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Alternativas úteis para 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Postman</a:t>
            </a:r>
            <a:r>
              <a:rPr lang="pt-BR" dirty="0">
                <a:solidFill>
                  <a:srgbClr val="494949"/>
                </a:solidFill>
              </a:rPr>
              <a:t> (?!?)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Bogus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LinqToDB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73B418-5981-270E-544D-47259A3A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02" y="1605643"/>
            <a:ext cx="2065154" cy="206515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29B49B4-2E4A-EB4F-334F-02BD81B67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7565"/>
          <a:stretch/>
        </p:blipFill>
        <p:spPr>
          <a:xfrm>
            <a:off x="9640911" y="3714846"/>
            <a:ext cx="1892348" cy="1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784"/>
            <a:ext cx="10515600" cy="1325563"/>
          </a:xfrm>
        </p:spPr>
        <p:txBody>
          <a:bodyPr/>
          <a:lstStyle/>
          <a:p>
            <a:r>
              <a:rPr lang="pt-BR" dirty="0"/>
              <a:t>EXEMPLOS PRÁTICOS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784"/>
            <a:ext cx="10515600" cy="1325563"/>
          </a:xfrm>
        </p:spPr>
        <p:txBody>
          <a:bodyPr/>
          <a:lstStyle/>
          <a:p>
            <a:r>
              <a:rPr lang="pt-BR" dirty="0"/>
              <a:t>Muito obrigado!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Gerando Massas de Dados para Testes com .NET</vt:lpstr>
      <vt:lpstr>Renato Groffe</vt:lpstr>
      <vt:lpstr>Gratidão aos nossos apoiadores!</vt:lpstr>
      <vt:lpstr>Agenda</vt:lpstr>
      <vt:lpstr>Conteúdos comuns...</vt:lpstr>
      <vt:lpstr>Problemas gerando massas de dados</vt:lpstr>
      <vt:lpstr>Alternativas úteis para .NET</vt:lpstr>
      <vt:lpstr>EXEMPLOS PRÁTICOS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Marcelo  Adade</dc:creator>
  <cp:lastModifiedBy>Palestrantre3</cp:lastModifiedBy>
  <cp:revision>14</cp:revision>
  <dcterms:created xsi:type="dcterms:W3CDTF">2022-10-26T21:20:52Z</dcterms:created>
  <dcterms:modified xsi:type="dcterms:W3CDTF">2023-11-25T16:26:19Z</dcterms:modified>
</cp:coreProperties>
</file>