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5"/>
  </p:notesMasterIdLst>
  <p:handoutMasterIdLst>
    <p:handoutMasterId r:id="rId16"/>
  </p:handoutMasterIdLst>
  <p:sldIdLst>
    <p:sldId id="1393" r:id="rId8"/>
    <p:sldId id="1690" r:id="rId9"/>
    <p:sldId id="1702" r:id="rId10"/>
    <p:sldId id="1518" r:id="rId11"/>
    <p:sldId id="1760" r:id="rId12"/>
    <p:sldId id="1750" r:id="rId13"/>
    <p:sldId id="1761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2"/>
            <p14:sldId id="1518"/>
            <p14:sldId id="1760"/>
          </p14:sldIdLst>
        </p14:section>
        <p14:section name="Finalizando" id="{CF622469-3E87-46BA-8ED6-912C47B00EF3}">
          <p14:sldIdLst>
            <p14:sldId id="1750"/>
            <p14:sldId id="17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 varScale="1">
        <p:scale>
          <a:sx n="81" d="100"/>
          <a:sy n="81" d="100"/>
        </p:scale>
        <p:origin x="629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6/5/2024 7:39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6/5/2024 7:39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6/5/2024 7:39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6/5/2024 7:39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6/5/2024 7:39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75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6/5/2024 7:39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6/5/2024 7:39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228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sz="4800" b="1" dirty="0"/>
              <a:t>.NET 9: o que esperar?</a:t>
            </a:r>
            <a:br>
              <a:rPr lang="pt-BR" sz="4800" b="1" dirty="0"/>
            </a:br>
            <a:r>
              <a:rPr lang="pt-BR" sz="4800" b="1" dirty="0"/>
              <a:t>Conhecendo algumas das novidades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BBD7B-35A1-4BE2-9F49-F4BD57DCE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5946344"/>
            <a:ext cx="1675417" cy="8026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0773EB7-545A-6EC9-3BEF-6ED0468D5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841" y="3200503"/>
            <a:ext cx="1619155" cy="1619155"/>
          </a:xfrm>
          <a:prstGeom prst="rect">
            <a:avLst/>
          </a:prstGeom>
        </p:spPr>
      </p:pic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D094BD26-24BB-5BFF-BEA7-124FE946EC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2476" y="3185792"/>
            <a:ext cx="1619155" cy="16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895781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 e de Software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112" y="1135062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0251" y="1439862"/>
            <a:ext cx="11810999" cy="104644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.NET 9: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62FAFF3E-0C0C-615F-9588-8097CDE13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975" y="4440725"/>
            <a:ext cx="1393856" cy="139385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6E8FE0-CB59-5C6C-DE87-8AC3E1E8F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437" y="4487862"/>
            <a:ext cx="1393856" cy="139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.NET 9: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619998" cy="341632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Previsto para </a:t>
            </a:r>
            <a:r>
              <a:rPr lang="pt-BR" sz="2800" b="1" dirty="0">
                <a:solidFill>
                  <a:srgbClr val="494949"/>
                </a:solidFill>
              </a:rPr>
              <a:t>Novembro/2024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SDK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ASP.NET Core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Aspire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EF Core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AOT (</a:t>
            </a:r>
            <a:r>
              <a:rPr lang="pt-BR" sz="2800" dirty="0" err="1">
                <a:solidFill>
                  <a:srgbClr val="494949"/>
                </a:solidFill>
              </a:rPr>
              <a:t>ahead</a:t>
            </a:r>
            <a:r>
              <a:rPr lang="pt-BR" sz="2800" dirty="0">
                <a:solidFill>
                  <a:srgbClr val="494949"/>
                </a:solidFill>
              </a:rPr>
              <a:t>-</a:t>
            </a:r>
            <a:r>
              <a:rPr lang="pt-BR" sz="2800" dirty="0" err="1">
                <a:solidFill>
                  <a:srgbClr val="494949"/>
                </a:solidFill>
              </a:rPr>
              <a:t>of</a:t>
            </a:r>
            <a:r>
              <a:rPr lang="pt-BR" sz="2800" dirty="0">
                <a:solidFill>
                  <a:srgbClr val="494949"/>
                </a:solidFill>
              </a:rPr>
              <a:t>-time)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C# 13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8A18B7-46A1-7D87-57C1-D0EE3E93E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837" y="1756941"/>
            <a:ext cx="2175359" cy="2175359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F5258E3D-41CA-8055-2BE5-3E023794C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0516" y="3990586"/>
            <a:ext cx="1786794" cy="178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219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2179058"/>
          </a:xfrm>
        </p:spPr>
        <p:txBody>
          <a:bodyPr/>
          <a:lstStyle/>
          <a:p>
            <a:r>
              <a:rPr lang="pt-BR"/>
              <a:t>EXEMPLOS PRÁTICOS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49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1278</TotalTime>
  <Words>296</Words>
  <Application>Microsoft Office PowerPoint</Application>
  <PresentationFormat>Personalizar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.NET 9: o que esperar? Conhecendo algumas das novidades</vt:lpstr>
      <vt:lpstr>Renato Groffe</vt:lpstr>
      <vt:lpstr>Renato Groffe - Comunidades</vt:lpstr>
      <vt:lpstr>Agenda</vt:lpstr>
      <vt:lpstr>.NET 9: uma visão geral</vt:lpstr>
      <vt:lpstr>OBRIGADO!</vt:lpstr>
      <vt:lpstr>EXEMPLOS PRÁTICOS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477</cp:revision>
  <dcterms:created xsi:type="dcterms:W3CDTF">2016-08-05T22:03:34Z</dcterms:created>
  <dcterms:modified xsi:type="dcterms:W3CDTF">2024-06-05T22:56:02Z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