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3.xml" ContentType="application/vnd.openxmlformats-officedocument.theme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29" r:id="rId4"/>
    <p:sldMasterId id="2147484404" r:id="rId5"/>
    <p:sldMasterId id="2147484428" r:id="rId6"/>
    <p:sldMasterId id="2147484455" r:id="rId7"/>
  </p:sldMasterIdLst>
  <p:notesMasterIdLst>
    <p:notesMasterId r:id="rId15"/>
  </p:notesMasterIdLst>
  <p:handoutMasterIdLst>
    <p:handoutMasterId r:id="rId16"/>
  </p:handoutMasterIdLst>
  <p:sldIdLst>
    <p:sldId id="1393" r:id="rId8"/>
    <p:sldId id="1774" r:id="rId9"/>
    <p:sldId id="1518" r:id="rId10"/>
    <p:sldId id="1776" r:id="rId11"/>
    <p:sldId id="1708" r:id="rId12"/>
    <p:sldId id="1615" r:id="rId13"/>
    <p:sldId id="1750" r:id="rId14"/>
  </p:sldIdLst>
  <p:sldSz cx="12436475" cy="6994525"/>
  <p:notesSz cx="6858000" cy="9144000"/>
  <p:defaultTextStyle>
    <a:defPPr>
      <a:defRPr lang="en-US"/>
    </a:defPPr>
    <a:lvl1pPr marL="0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66371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32742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99113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65484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33185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gnite 2016 Template Light" id="{A073DAE3-B461-442F-A3D3-6642BD875E45}">
          <p14:sldIdLst>
            <p14:sldId id="1393"/>
            <p14:sldId id="1774"/>
            <p14:sldId id="1518"/>
            <p14:sldId id="1776"/>
            <p14:sldId id="1708"/>
          </p14:sldIdLst>
        </p14:section>
        <p14:section name="Finalizando" id="{CF622469-3E87-46BA-8ED6-912C47B00EF3}">
          <p14:sldIdLst>
            <p14:sldId id="1615"/>
            <p14:sldId id="1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3">
          <p15:clr>
            <a:srgbClr val="A4A3A4"/>
          </p15:clr>
        </p15:guide>
        <p15:guide id="2" pos="391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aku Uchikawa" initials="SU" lastIdx="11" clrIdx="0"/>
  <p:cmAuthor id="1" name="Mary Feil-Jacobs" initials="MFJ" lastIdx="43" clrIdx="1"/>
  <p:cmAuthor id="2" name="Monica Lueder" initials="ML" lastIdx="22" clrIdx="2"/>
  <p:cmAuthor id="3" name="Mary Feil-Jacobs" initials="MF" lastIdx="22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B2B2B2"/>
    <a:srgbClr val="EAEAEA"/>
    <a:srgbClr val="F8F8F8"/>
    <a:srgbClr val="FFFFCC"/>
    <a:srgbClr val="CCECFF"/>
    <a:srgbClr val="3366CC"/>
    <a:srgbClr val="008080"/>
    <a:srgbClr val="FFFBD9"/>
    <a:srgbClr val="4949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88" autoAdjust="0"/>
    <p:restoredTop sz="79472" autoAdjust="0"/>
  </p:normalViewPr>
  <p:slideViewPr>
    <p:cSldViewPr>
      <p:cViewPr varScale="1">
        <p:scale>
          <a:sx n="77" d="100"/>
          <a:sy n="77" d="100"/>
        </p:scale>
        <p:origin x="43" y="96"/>
      </p:cViewPr>
      <p:guideLst>
        <p:guide orient="horz" pos="2203"/>
        <p:guide pos="39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7152"/>
    </p:cViewPr>
  </p:sorterViewPr>
  <p:notesViewPr>
    <p:cSldViewPr showGuides="1">
      <p:cViewPr varScale="1">
        <p:scale>
          <a:sx n="83" d="100"/>
          <a:sy n="83" d="100"/>
        </p:scale>
        <p:origin x="232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eader Placeholder 5"/>
          <p:cNvSpPr>
            <a:spLocks noGrp="1"/>
          </p:cNvSpPr>
          <p:nvPr>
            <p:ph type="hdr" sz="quarter"/>
          </p:nvPr>
        </p:nvSpPr>
        <p:spPr>
          <a:xfrm>
            <a:off x="0" y="-11574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>
                <a:latin typeface="Segoe UI" pitchFamily="34" charset="0"/>
              </a:rPr>
              <a:t>Microsoft Ignite 2016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8D045D-9A66-44E7-900A-FC6D0BD4E54A}" type="datetime8">
              <a:rPr lang="en-US" smtClean="0">
                <a:latin typeface="Segoe UI" pitchFamily="34" charset="0"/>
              </a:rPr>
              <a:t>12/4/2024 9:33 AM</a:t>
            </a:fld>
            <a:endParaRPr lang="en-US" dirty="0">
              <a:latin typeface="Segoe UI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795010" cy="332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398463" defTabSz="914099" eaLnBrk="0" hangingPunct="0"/>
            <a:r>
              <a:rPr lang="en-US" sz="4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3"/>
          </p:nvPr>
        </p:nvSpPr>
        <p:spPr>
          <a:xfrm>
            <a:off x="5783579" y="8685213"/>
            <a:ext cx="107283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9E9D6-92A0-482B-A603-C9BA7FFB8190}" type="slidenum">
              <a:rPr lang="en-US" smtClean="0">
                <a:latin typeface="Segoe UI" pitchFamily="34" charset="0"/>
              </a:rPr>
              <a:t>‹nº›</a:t>
            </a:fld>
            <a:endParaRPr lang="en-US" dirty="0">
              <a:latin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595630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Segoe UI" pitchFamily="34" charset="0"/>
              </a:defRPr>
            </a:lvl1pPr>
          </a:lstStyle>
          <a:p>
            <a:r>
              <a:rPr lang="en-US" dirty="0"/>
              <a:t>Microsoft Ignite 2016</a:t>
            </a:r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5920740" cy="3559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571500" indent="0" algn="l">
              <a:defRPr sz="1200"/>
            </a:lvl1pPr>
          </a:lstStyle>
          <a:p>
            <a:pPr defTabSz="914099" eaLnBrk="0" hangingPunct="0"/>
            <a:r>
              <a:rPr lang="en-US" sz="400" dirty="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38EEC551-8CDA-4EB6-89BB-2A86C9F091C8}" type="datetime8">
              <a:rPr lang="en-US" smtClean="0"/>
              <a:t>12/4/2024 9:32 AM</a:t>
            </a:fld>
            <a:endParaRPr lang="en-US" dirty="0"/>
          </a:p>
        </p:txBody>
      </p:sp>
      <p:sp>
        <p:nvSpPr>
          <p:cNvPr id="12" name="Notes Placeholder 11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5"/>
          </p:nvPr>
        </p:nvSpPr>
        <p:spPr>
          <a:xfrm>
            <a:off x="5909309" y="8685213"/>
            <a:ext cx="947103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Segoe UI" pitchFamily="34" charset="0"/>
              </a:defRPr>
            </a:lvl1pPr>
          </a:lstStyle>
          <a:p>
            <a:fld id="{B4008EB6-D09E-4580-8CD6-DDB14511944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64826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32742" rtl="0" eaLnBrk="1" latinLnBrk="0" hangingPunct="1">
      <a:lnSpc>
        <a:spcPct val="90000"/>
      </a:lnSpc>
      <a:spcAft>
        <a:spcPts val="340"/>
      </a:spcAft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1pPr>
    <a:lvl2pPr marL="217262" indent="-107956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2pPr>
    <a:lvl3pPr marL="334664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3pPr>
    <a:lvl4pPr marL="492551" indent="-149789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4pPr>
    <a:lvl5pPr marL="627496" indent="-117403" algn="l" defTabSz="932742" rtl="0" eaLnBrk="1" latinLnBrk="0" hangingPunct="1">
      <a:lnSpc>
        <a:spcPct val="90000"/>
      </a:lnSpc>
      <a:spcAft>
        <a:spcPts val="340"/>
      </a:spcAft>
      <a:buFont typeface="Arial" pitchFamily="34" charset="0"/>
      <a:buChar char="•"/>
      <a:defRPr sz="900" kern="1200">
        <a:solidFill>
          <a:schemeClr val="tx1"/>
        </a:solidFill>
        <a:latin typeface="Segoe UI Light" pitchFamily="34" charset="0"/>
        <a:ea typeface="+mn-ea"/>
        <a:cs typeface="+mn-cs"/>
      </a:defRPr>
    </a:lvl5pPr>
    <a:lvl6pPr marL="233185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98226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64597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730969" algn="l" defTabSz="93274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12/4/2024 9:35 AM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1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263312-38AA-4E1E-B2B5-0F8F122B24F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5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12/4/2024 9:36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EA70B-A8E4-A964-B708-CB28C6FD2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79163BC-FB84-417E-44C7-145C8E37DD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61F1831-EBC8-D9FE-C726-D2C4FF438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>
            <a:extLst>
              <a:ext uri="{FF2B5EF4-FFF2-40B4-BE49-F238E27FC236}">
                <a16:creationId xmlns:a16="http://schemas.microsoft.com/office/drawing/2014/main" id="{1B517C46-E66C-7998-7D0F-A73EF9DCDC26}"/>
              </a:ext>
            </a:extLst>
          </p:cNvPr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425B75-A686-3983-1A89-4AF9E0E7E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E8947224-675B-DB08-A1C5-A711871D1840}"/>
              </a:ext>
            </a:extLst>
          </p:cNvPr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12/4/2024 9:38 AM</a:t>
            </a:fld>
            <a:endParaRPr lang="en-US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7FD2C1-68DA-A7C3-4E0F-4ED3E89D0D8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084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Cabeçalho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Microsoft Ignite 2016</a:t>
            </a:r>
            <a:endParaRPr lang="en-US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  <a:endParaRPr lang="en-US" sz="400" dirty="0">
              <a:gradFill>
                <a:gsLst>
                  <a:gs pos="0">
                    <a:prstClr val="black"/>
                  </a:gs>
                  <a:gs pos="100000">
                    <a:prstClr val="black"/>
                  </a:gs>
                </a:gsLst>
                <a:lin ang="5400000" scaled="0"/>
              </a:gradFill>
              <a:latin typeface="Segoe UI" pitchFamily="34" charset="0"/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Espaço Reservado para Data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38EEC551-8CDA-4EB6-89BB-2A86C9F091C8}" type="datetime8">
              <a:rPr lang="en-US" smtClean="0"/>
              <a:t>12/4/2024 9:39 AM</a:t>
            </a:fld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934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12/4/2024 9:32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009973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32742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4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Microsoft Build 2016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defTabSz="914099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2016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EEC551-8CDA-4EB6-89BB-2A86C9F091C8}" type="datetime8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12/4/2024 9:32 AM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58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871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946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3355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3897602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7841475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6893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9086985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56753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159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62453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0691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850104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9696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9100929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88989" y="6072577"/>
            <a:ext cx="3002232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</a:t>
            </a:r>
            <a:r>
              <a:rPr lang="en-US" sz="2400" dirty="0" err="1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aspnetConference</a:t>
            </a: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‬</a:t>
            </a:r>
          </a:p>
        </p:txBody>
      </p:sp>
    </p:spTree>
    <p:extLst>
      <p:ext uri="{BB962C8B-B14F-4D97-AF65-F5344CB8AC3E}">
        <p14:creationId xmlns:p14="http://schemas.microsoft.com/office/powerpoint/2010/main" val="23427406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E4A19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76174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alkin">
    <p:bg bwMode="gray"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274638" y="2119164"/>
            <a:ext cx="6400800" cy="2749700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246501" y="1965643"/>
            <a:ext cx="7899548" cy="214884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9012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 bwMode="gray"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gray">
          <a:xfrm>
            <a:off x="0" y="5758901"/>
            <a:ext cx="12435840" cy="1235624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398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2280" y="6209084"/>
            <a:ext cx="1456418" cy="310896"/>
          </a:xfrm>
          <a:prstGeom prst="rect">
            <a:avLst/>
          </a:prstGeom>
        </p:spPr>
      </p:pic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274702" y="1679645"/>
            <a:ext cx="91439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274701" y="3509753"/>
            <a:ext cx="73151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37503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617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7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1069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12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562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155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198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7625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26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467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Evidence Slide">
    <p:bg bwMode="gray"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gradFill>
                  <a:gsLst>
                    <a:gs pos="18584">
                      <a:schemeClr val="tx2"/>
                    </a:gs>
                    <a:gs pos="57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Customer evidence slide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 bwMode="gray">
          <a:xfrm>
            <a:off x="274638" y="1434069"/>
            <a:ext cx="5486400" cy="1827214"/>
          </a:xfrm>
          <a:blipFill>
            <a:blip r:embed="rId2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noFill/>
                <a:latin typeface="+mn-lt"/>
                <a:ea typeface="+mn-ea"/>
                <a:cs typeface="+mn-cs"/>
              </a:defRPr>
            </a:lvl1pPr>
            <a:lvl2pPr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6218237" y="4868863"/>
            <a:ext cx="5945966" cy="1828800"/>
          </a:xfrm>
          <a:prstGeom prst="rect">
            <a:avLst/>
          </a:prstGeom>
          <a:ln>
            <a:noFill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182880" tIns="146304" rIns="182880" bIns="146304" numCol="1" rtlCol="0" anchor="ctr" anchorCtr="0" compatLnSpc="1">
            <a:prstTxWarp prst="textNoShape">
              <a:avLst/>
            </a:prstTxWarp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5439">
                    <a:srgbClr val="F8F8F8"/>
                  </a:gs>
                  <a:gs pos="10000">
                    <a:srgbClr val="F8F8F8"/>
                  </a:gs>
                </a:gsLst>
                <a:lin ang="5400000" scaled="0"/>
              </a:gradFill>
            </a:endParaRPr>
          </a:p>
        </p:txBody>
      </p:sp>
      <p:sp>
        <p:nvSpPr>
          <p:cNvPr id="6" name="Picture Placehold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218237" y="1434069"/>
            <a:ext cx="5943601" cy="3433208"/>
          </a:xfrm>
          <a:blipFill>
            <a:blip r:embed="rId3"/>
            <a:stretch>
              <a:fillRect/>
            </a:stretch>
          </a:blipFill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algn="ctr">
              <a:defRPr lang="en-US" sz="2400" kern="1200" spc="0" baseline="0" dirty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</a:lstStyle>
          <a:p>
            <a:pPr marL="0" marR="0" lvl="0" indent="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</a:pPr>
            <a:r>
              <a:rPr lang="en-US" dirty="0"/>
              <a:t>Your image here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5989638" y="1836883"/>
            <a:ext cx="0" cy="4754828"/>
          </a:xfrm>
          <a:prstGeom prst="line">
            <a:avLst/>
          </a:prstGeom>
          <a:ln w="3175">
            <a:solidFill>
              <a:schemeClr val="tx1">
                <a:alpha val="25000"/>
              </a:schemeClr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/>
          <p:cNvSpPr>
            <a:spLocks noGrp="1"/>
          </p:cNvSpPr>
          <p:nvPr>
            <p:ph type="body" sz="quarter" idx="12"/>
          </p:nvPr>
        </p:nvSpPr>
        <p:spPr>
          <a:xfrm>
            <a:off x="274638" y="3260725"/>
            <a:ext cx="5486400" cy="3436938"/>
          </a:xfrm>
        </p:spPr>
        <p:txBody>
          <a:bodyPr lIns="182880" tIns="146304" rIns="182880" bIns="146304"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218238" y="4868863"/>
            <a:ext cx="5943600" cy="1827214"/>
          </a:xfrm>
        </p:spPr>
        <p:txBody>
          <a:bodyPr lIns="182880" tIns="146304" rIns="182880" bIns="146304" anchor="ctr">
            <a:noAutofit/>
          </a:bodyPr>
          <a:lstStyle>
            <a:lvl1pPr marL="0" indent="0" algn="ctr">
              <a:buNone/>
              <a:defRPr sz="3200">
                <a:gradFill>
                  <a:gsLst>
                    <a:gs pos="27434">
                      <a:srgbClr val="FFFFFF"/>
                    </a:gs>
                    <a:gs pos="54000">
                      <a:srgbClr val="FFFFFF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9197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rgbClr val="2929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82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82295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8850">
                      <a:schemeClr val="tx1"/>
                    </a:gs>
                    <a:gs pos="23894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6622457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82295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619">
                      <a:schemeClr val="tx1"/>
                    </a:gs>
                    <a:gs pos="2654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808889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507403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7324579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337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099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02240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8752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978516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89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76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</p:spTree>
    <p:extLst>
      <p:ext uri="{BB962C8B-B14F-4D97-AF65-F5344CB8AC3E}">
        <p14:creationId xmlns:p14="http://schemas.microsoft.com/office/powerpoint/2010/main" val="18478249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-color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81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25170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0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3277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17002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st level color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324043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494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949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107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3849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6823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5796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9830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24779">
                      <a:srgbClr val="000000"/>
                    </a:gs>
                    <a:gs pos="70000">
                      <a:srgbClr val="000000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227934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14317953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77793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03268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92035">
                      <a:srgbClr val="000000"/>
                    </a:gs>
                    <a:gs pos="75000">
                      <a:srgbClr val="00000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5737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1529599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089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59365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9056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invGray">
          <a:xfrm>
            <a:off x="464013" y="479425"/>
            <a:ext cx="1436313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06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231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1824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03BBCC4F-8F06-4D2A-BAEF-085061C7429D}" type="datetimeFigureOut">
              <a:rPr lang="pt-BR" smtClean="0"/>
              <a:t>04/12/2024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49129" y="6482892"/>
            <a:ext cx="3938217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12809" y="6482892"/>
            <a:ext cx="2901844" cy="372394"/>
          </a:xfrm>
          <a:prstGeom prst="rect">
            <a:avLst/>
          </a:prstGeom>
        </p:spPr>
        <p:txBody>
          <a:bodyPr/>
          <a:lstStyle>
            <a:lvl1pPr>
              <a:defRPr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63E0E13C-003D-4B40-A941-409C05DCCE8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909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872E4-1EB3-4AD0-8A8C-9ACF3E188437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7ADA7-AC71-4BF6-BCA0-0FC767D28940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58979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9038" y="2125663"/>
            <a:ext cx="10058399" cy="1828800"/>
          </a:xfrm>
        </p:spPr>
        <p:txBody>
          <a:bodyPr/>
          <a:lstStyle>
            <a:lvl1pPr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3492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-color Non-bulleted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977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nly_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1189039" y="2125663"/>
            <a:ext cx="10058400" cy="912813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9388474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icroso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90736"/>
            <a:ext cx="1449939" cy="306604"/>
          </a:xfrm>
          <a:prstGeom prst="rect">
            <a:avLst/>
          </a:prstGeom>
        </p:spPr>
      </p:pic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31960782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uild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hidden="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459230" y="6240963"/>
            <a:ext cx="1278510" cy="274137"/>
          </a:xfrm>
          <a:prstGeom prst="rect">
            <a:avLst/>
          </a:prstGeom>
        </p:spPr>
      </p:pic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274702" y="2125678"/>
            <a:ext cx="10058336" cy="1828786"/>
          </a:xfrm>
          <a:noFill/>
        </p:spPr>
        <p:txBody>
          <a:bodyPr lIns="146304" tIns="91440" rIns="146304" bIns="91440" anchor="t" anchorCtr="0"/>
          <a:lstStyle>
            <a:lvl1pPr>
              <a:defRPr sz="5400" spc="-100" baseline="0">
                <a:gradFill>
                  <a:gsLst>
                    <a:gs pos="100000">
                      <a:schemeClr val="tx2"/>
                    </a:gs>
                    <a:gs pos="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701" y="3955786"/>
            <a:ext cx="10058337" cy="1828007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8504238" y="307621"/>
            <a:ext cx="3656013" cy="572464"/>
          </a:xfrm>
        </p:spPr>
        <p:txBody>
          <a:bodyPr lIns="182880" tIns="146304" rIns="182880" bIns="146304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 dirty="0"/>
              <a:t>Session Code Here</a:t>
            </a:r>
          </a:p>
        </p:txBody>
      </p:sp>
      <p:sp>
        <p:nvSpPr>
          <p:cNvPr id="8" name="Freeform 7"/>
          <p:cNvSpPr>
            <a:spLocks noChangeAspect="1" noEditPoints="1"/>
          </p:cNvSpPr>
          <p:nvPr userDrawn="1"/>
        </p:nvSpPr>
        <p:spPr bwMode="black">
          <a:xfrm>
            <a:off x="457200" y="490736"/>
            <a:ext cx="1239006" cy="310896"/>
          </a:xfrm>
          <a:custGeom>
            <a:avLst/>
            <a:gdLst>
              <a:gd name="T0" fmla="*/ 336 w 2176"/>
              <a:gd name="T1" fmla="*/ 2 h 546"/>
              <a:gd name="T2" fmla="*/ 269 w 2176"/>
              <a:gd name="T3" fmla="*/ 2 h 546"/>
              <a:gd name="T4" fmla="*/ 48 w 2176"/>
              <a:gd name="T5" fmla="*/ 538 h 546"/>
              <a:gd name="T6" fmla="*/ 2128 w 2176"/>
              <a:gd name="T7" fmla="*/ 2 h 546"/>
              <a:gd name="T8" fmla="*/ 2176 w 2176"/>
              <a:gd name="T9" fmla="*/ 2 h 546"/>
              <a:gd name="T10" fmla="*/ 1049 w 2176"/>
              <a:gd name="T11" fmla="*/ 175 h 546"/>
              <a:gd name="T12" fmla="*/ 1025 w 2176"/>
              <a:gd name="T13" fmla="*/ 454 h 546"/>
              <a:gd name="T14" fmla="*/ 937 w 2176"/>
              <a:gd name="T15" fmla="*/ 473 h 546"/>
              <a:gd name="T16" fmla="*/ 892 w 2176"/>
              <a:gd name="T17" fmla="*/ 384 h 546"/>
              <a:gd name="T18" fmla="*/ 809 w 2176"/>
              <a:gd name="T19" fmla="*/ 394 h 546"/>
              <a:gd name="T20" fmla="*/ 975 w 2176"/>
              <a:gd name="T21" fmla="*/ 540 h 546"/>
              <a:gd name="T22" fmla="*/ 1048 w 2176"/>
              <a:gd name="T23" fmla="*/ 482 h 546"/>
              <a:gd name="T24" fmla="*/ 1131 w 2176"/>
              <a:gd name="T25" fmla="*/ 536 h 546"/>
              <a:gd name="T26" fmla="*/ 1293 w 2176"/>
              <a:gd name="T27" fmla="*/ 14 h 546"/>
              <a:gd name="T28" fmla="*/ 1238 w 2176"/>
              <a:gd name="T29" fmla="*/ 3 h 546"/>
              <a:gd name="T30" fmla="*/ 1207 w 2176"/>
              <a:gd name="T31" fmla="*/ 48 h 546"/>
              <a:gd name="T32" fmla="*/ 1237 w 2176"/>
              <a:gd name="T33" fmla="*/ 91 h 546"/>
              <a:gd name="T34" fmla="*/ 1293 w 2176"/>
              <a:gd name="T35" fmla="*/ 81 h 546"/>
              <a:gd name="T36" fmla="*/ 1216 w 2176"/>
              <a:gd name="T37" fmla="*/ 536 h 546"/>
              <a:gd name="T38" fmla="*/ 1216 w 2176"/>
              <a:gd name="T39" fmla="*/ 175 h 546"/>
              <a:gd name="T40" fmla="*/ 1457 w 2176"/>
              <a:gd name="T41" fmla="*/ 536 h 546"/>
              <a:gd name="T42" fmla="*/ 1376 w 2176"/>
              <a:gd name="T43" fmla="*/ 536 h 546"/>
              <a:gd name="T44" fmla="*/ 729 w 2176"/>
              <a:gd name="T45" fmla="*/ 213 h 546"/>
              <a:gd name="T46" fmla="*/ 573 w 2176"/>
              <a:gd name="T47" fmla="*/ 163 h 546"/>
              <a:gd name="T48" fmla="*/ 491 w 2176"/>
              <a:gd name="T49" fmla="*/ 226 h 546"/>
              <a:gd name="T50" fmla="*/ 460 w 2176"/>
              <a:gd name="T51" fmla="*/ 2 h 546"/>
              <a:gd name="T52" fmla="*/ 489 w 2176"/>
              <a:gd name="T53" fmla="*/ 537 h 546"/>
              <a:gd name="T54" fmla="*/ 509 w 2176"/>
              <a:gd name="T55" fmla="*/ 512 h 546"/>
              <a:gd name="T56" fmla="*/ 596 w 2176"/>
              <a:gd name="T57" fmla="*/ 546 h 546"/>
              <a:gd name="T58" fmla="*/ 754 w 2176"/>
              <a:gd name="T59" fmla="*/ 423 h 546"/>
              <a:gd name="T60" fmla="*/ 671 w 2176"/>
              <a:gd name="T61" fmla="*/ 400 h 546"/>
              <a:gd name="T62" fmla="*/ 578 w 2176"/>
              <a:gd name="T63" fmla="*/ 478 h 546"/>
              <a:gd name="T64" fmla="*/ 495 w 2176"/>
              <a:gd name="T65" fmla="*/ 421 h 546"/>
              <a:gd name="T66" fmla="*/ 496 w 2176"/>
              <a:gd name="T67" fmla="*/ 291 h 546"/>
              <a:gd name="T68" fmla="*/ 586 w 2176"/>
              <a:gd name="T69" fmla="*/ 226 h 546"/>
              <a:gd name="T70" fmla="*/ 672 w 2176"/>
              <a:gd name="T71" fmla="*/ 293 h 546"/>
              <a:gd name="T72" fmla="*/ 1866 w 2176"/>
              <a:gd name="T73" fmla="*/ 2 h 546"/>
              <a:gd name="T74" fmla="*/ 1783 w 2176"/>
              <a:gd name="T75" fmla="*/ 220 h 546"/>
              <a:gd name="T76" fmla="*/ 1716 w 2176"/>
              <a:gd name="T77" fmla="*/ 171 h 546"/>
              <a:gd name="T78" fmla="*/ 1561 w 2176"/>
              <a:gd name="T79" fmla="*/ 220 h 546"/>
              <a:gd name="T80" fmla="*/ 1526 w 2176"/>
              <a:gd name="T81" fmla="*/ 443 h 546"/>
              <a:gd name="T82" fmla="*/ 1665 w 2176"/>
              <a:gd name="T83" fmla="*/ 546 h 546"/>
              <a:gd name="T84" fmla="*/ 1763 w 2176"/>
              <a:gd name="T85" fmla="*/ 507 h 546"/>
              <a:gd name="T86" fmla="*/ 1785 w 2176"/>
              <a:gd name="T87" fmla="*/ 537 h 546"/>
              <a:gd name="T88" fmla="*/ 1778 w 2176"/>
              <a:gd name="T89" fmla="*/ 413 h 546"/>
              <a:gd name="T90" fmla="*/ 1692 w 2176"/>
              <a:gd name="T91" fmla="*/ 479 h 546"/>
              <a:gd name="T92" fmla="*/ 1607 w 2176"/>
              <a:gd name="T93" fmla="*/ 414 h 546"/>
              <a:gd name="T94" fmla="*/ 1624 w 2176"/>
              <a:gd name="T95" fmla="*/ 269 h 546"/>
              <a:gd name="T96" fmla="*/ 1732 w 2176"/>
              <a:gd name="T97" fmla="*/ 241 h 546"/>
              <a:gd name="T98" fmla="*/ 1786 w 2176"/>
              <a:gd name="T99" fmla="*/ 326 h 5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2176" h="546">
                <a:moveTo>
                  <a:pt x="163" y="538"/>
                </a:moveTo>
                <a:cubicBezTo>
                  <a:pt x="116" y="538"/>
                  <a:pt x="116" y="538"/>
                  <a:pt x="116" y="538"/>
                </a:cubicBezTo>
                <a:cubicBezTo>
                  <a:pt x="336" y="2"/>
                  <a:pt x="336" y="2"/>
                  <a:pt x="336" y="2"/>
                </a:cubicBezTo>
                <a:cubicBezTo>
                  <a:pt x="384" y="2"/>
                  <a:pt x="384" y="2"/>
                  <a:pt x="384" y="2"/>
                </a:cubicBezTo>
                <a:lnTo>
                  <a:pt x="163" y="538"/>
                </a:lnTo>
                <a:close/>
                <a:moveTo>
                  <a:pt x="269" y="2"/>
                </a:moveTo>
                <a:cubicBezTo>
                  <a:pt x="221" y="2"/>
                  <a:pt x="221" y="2"/>
                  <a:pt x="221" y="2"/>
                </a:cubicBezTo>
                <a:cubicBezTo>
                  <a:pt x="0" y="538"/>
                  <a:pt x="0" y="538"/>
                  <a:pt x="0" y="538"/>
                </a:cubicBezTo>
                <a:cubicBezTo>
                  <a:pt x="48" y="538"/>
                  <a:pt x="48" y="538"/>
                  <a:pt x="48" y="538"/>
                </a:cubicBezTo>
                <a:lnTo>
                  <a:pt x="269" y="2"/>
                </a:lnTo>
                <a:close/>
                <a:moveTo>
                  <a:pt x="2176" y="2"/>
                </a:moveTo>
                <a:cubicBezTo>
                  <a:pt x="2128" y="2"/>
                  <a:pt x="2128" y="2"/>
                  <a:pt x="2128" y="2"/>
                </a:cubicBezTo>
                <a:cubicBezTo>
                  <a:pt x="1908" y="538"/>
                  <a:pt x="1908" y="538"/>
                  <a:pt x="1908" y="538"/>
                </a:cubicBezTo>
                <a:cubicBezTo>
                  <a:pt x="1955" y="538"/>
                  <a:pt x="1955" y="538"/>
                  <a:pt x="1955" y="538"/>
                </a:cubicBezTo>
                <a:lnTo>
                  <a:pt x="2176" y="2"/>
                </a:lnTo>
                <a:close/>
                <a:moveTo>
                  <a:pt x="1131" y="536"/>
                </a:moveTo>
                <a:cubicBezTo>
                  <a:pt x="1131" y="175"/>
                  <a:pt x="1131" y="175"/>
                  <a:pt x="1131" y="175"/>
                </a:cubicBezTo>
                <a:cubicBezTo>
                  <a:pt x="1049" y="175"/>
                  <a:pt x="1049" y="175"/>
                  <a:pt x="1049" y="175"/>
                </a:cubicBezTo>
                <a:cubicBezTo>
                  <a:pt x="1049" y="384"/>
                  <a:pt x="1049" y="384"/>
                  <a:pt x="1049" y="384"/>
                </a:cubicBezTo>
                <a:cubicBezTo>
                  <a:pt x="1049" y="399"/>
                  <a:pt x="1047" y="412"/>
                  <a:pt x="1042" y="424"/>
                </a:cubicBezTo>
                <a:cubicBezTo>
                  <a:pt x="1038" y="436"/>
                  <a:pt x="1032" y="446"/>
                  <a:pt x="1025" y="454"/>
                </a:cubicBezTo>
                <a:cubicBezTo>
                  <a:pt x="1017" y="462"/>
                  <a:pt x="1009" y="468"/>
                  <a:pt x="999" y="472"/>
                </a:cubicBezTo>
                <a:cubicBezTo>
                  <a:pt x="989" y="476"/>
                  <a:pt x="978" y="478"/>
                  <a:pt x="967" y="478"/>
                </a:cubicBezTo>
                <a:cubicBezTo>
                  <a:pt x="956" y="478"/>
                  <a:pt x="946" y="476"/>
                  <a:pt x="937" y="473"/>
                </a:cubicBezTo>
                <a:cubicBezTo>
                  <a:pt x="927" y="470"/>
                  <a:pt x="920" y="464"/>
                  <a:pt x="913" y="457"/>
                </a:cubicBezTo>
                <a:cubicBezTo>
                  <a:pt x="906" y="449"/>
                  <a:pt x="901" y="440"/>
                  <a:pt x="897" y="428"/>
                </a:cubicBezTo>
                <a:cubicBezTo>
                  <a:pt x="894" y="416"/>
                  <a:pt x="892" y="401"/>
                  <a:pt x="892" y="384"/>
                </a:cubicBezTo>
                <a:cubicBezTo>
                  <a:pt x="892" y="175"/>
                  <a:pt x="892" y="175"/>
                  <a:pt x="892" y="175"/>
                </a:cubicBezTo>
                <a:cubicBezTo>
                  <a:pt x="809" y="175"/>
                  <a:pt x="809" y="175"/>
                  <a:pt x="809" y="175"/>
                </a:cubicBezTo>
                <a:cubicBezTo>
                  <a:pt x="809" y="394"/>
                  <a:pt x="809" y="394"/>
                  <a:pt x="809" y="394"/>
                </a:cubicBezTo>
                <a:cubicBezTo>
                  <a:pt x="809" y="444"/>
                  <a:pt x="821" y="482"/>
                  <a:pt x="843" y="507"/>
                </a:cubicBezTo>
                <a:cubicBezTo>
                  <a:pt x="865" y="532"/>
                  <a:pt x="897" y="545"/>
                  <a:pt x="939" y="545"/>
                </a:cubicBezTo>
                <a:cubicBezTo>
                  <a:pt x="951" y="545"/>
                  <a:pt x="963" y="543"/>
                  <a:pt x="975" y="540"/>
                </a:cubicBezTo>
                <a:cubicBezTo>
                  <a:pt x="986" y="537"/>
                  <a:pt x="996" y="532"/>
                  <a:pt x="1005" y="526"/>
                </a:cubicBezTo>
                <a:cubicBezTo>
                  <a:pt x="1014" y="521"/>
                  <a:pt x="1022" y="514"/>
                  <a:pt x="1029" y="506"/>
                </a:cubicBezTo>
                <a:cubicBezTo>
                  <a:pt x="1037" y="499"/>
                  <a:pt x="1043" y="490"/>
                  <a:pt x="1048" y="482"/>
                </a:cubicBezTo>
                <a:cubicBezTo>
                  <a:pt x="1049" y="482"/>
                  <a:pt x="1049" y="482"/>
                  <a:pt x="1049" y="482"/>
                </a:cubicBezTo>
                <a:cubicBezTo>
                  <a:pt x="1049" y="536"/>
                  <a:pt x="1049" y="536"/>
                  <a:pt x="1049" y="536"/>
                </a:cubicBezTo>
                <a:lnTo>
                  <a:pt x="1131" y="536"/>
                </a:lnTo>
                <a:close/>
                <a:moveTo>
                  <a:pt x="1307" y="48"/>
                </a:moveTo>
                <a:cubicBezTo>
                  <a:pt x="1307" y="41"/>
                  <a:pt x="1306" y="35"/>
                  <a:pt x="1303" y="29"/>
                </a:cubicBezTo>
                <a:cubicBezTo>
                  <a:pt x="1301" y="23"/>
                  <a:pt x="1297" y="18"/>
                  <a:pt x="1293" y="14"/>
                </a:cubicBezTo>
                <a:cubicBezTo>
                  <a:pt x="1288" y="9"/>
                  <a:pt x="1283" y="6"/>
                  <a:pt x="1277" y="3"/>
                </a:cubicBezTo>
                <a:cubicBezTo>
                  <a:pt x="1271" y="1"/>
                  <a:pt x="1264" y="0"/>
                  <a:pt x="1257" y="0"/>
                </a:cubicBezTo>
                <a:cubicBezTo>
                  <a:pt x="1250" y="0"/>
                  <a:pt x="1244" y="1"/>
                  <a:pt x="1238" y="3"/>
                </a:cubicBezTo>
                <a:cubicBezTo>
                  <a:pt x="1232" y="6"/>
                  <a:pt x="1226" y="9"/>
                  <a:pt x="1222" y="13"/>
                </a:cubicBezTo>
                <a:cubicBezTo>
                  <a:pt x="1217" y="18"/>
                  <a:pt x="1214" y="23"/>
                  <a:pt x="1211" y="29"/>
                </a:cubicBezTo>
                <a:cubicBezTo>
                  <a:pt x="1209" y="34"/>
                  <a:pt x="1207" y="41"/>
                  <a:pt x="1207" y="48"/>
                </a:cubicBezTo>
                <a:cubicBezTo>
                  <a:pt x="1207" y="54"/>
                  <a:pt x="1209" y="60"/>
                  <a:pt x="1211" y="66"/>
                </a:cubicBezTo>
                <a:cubicBezTo>
                  <a:pt x="1214" y="72"/>
                  <a:pt x="1217" y="77"/>
                  <a:pt x="1221" y="81"/>
                </a:cubicBezTo>
                <a:cubicBezTo>
                  <a:pt x="1226" y="85"/>
                  <a:pt x="1231" y="88"/>
                  <a:pt x="1237" y="91"/>
                </a:cubicBezTo>
                <a:cubicBezTo>
                  <a:pt x="1243" y="93"/>
                  <a:pt x="1250" y="95"/>
                  <a:pt x="1257" y="95"/>
                </a:cubicBezTo>
                <a:cubicBezTo>
                  <a:pt x="1264" y="95"/>
                  <a:pt x="1271" y="93"/>
                  <a:pt x="1277" y="91"/>
                </a:cubicBezTo>
                <a:cubicBezTo>
                  <a:pt x="1283" y="88"/>
                  <a:pt x="1289" y="85"/>
                  <a:pt x="1293" y="81"/>
                </a:cubicBezTo>
                <a:cubicBezTo>
                  <a:pt x="1297" y="77"/>
                  <a:pt x="1301" y="72"/>
                  <a:pt x="1303" y="66"/>
                </a:cubicBezTo>
                <a:cubicBezTo>
                  <a:pt x="1306" y="60"/>
                  <a:pt x="1307" y="54"/>
                  <a:pt x="1307" y="48"/>
                </a:cubicBezTo>
                <a:moveTo>
                  <a:pt x="1216" y="536"/>
                </a:moveTo>
                <a:cubicBezTo>
                  <a:pt x="1297" y="536"/>
                  <a:pt x="1297" y="536"/>
                  <a:pt x="1297" y="536"/>
                </a:cubicBezTo>
                <a:cubicBezTo>
                  <a:pt x="1297" y="175"/>
                  <a:pt x="1297" y="175"/>
                  <a:pt x="1297" y="175"/>
                </a:cubicBezTo>
                <a:cubicBezTo>
                  <a:pt x="1216" y="175"/>
                  <a:pt x="1216" y="175"/>
                  <a:pt x="1216" y="175"/>
                </a:cubicBezTo>
                <a:lnTo>
                  <a:pt x="1216" y="536"/>
                </a:lnTo>
                <a:close/>
                <a:moveTo>
                  <a:pt x="1376" y="536"/>
                </a:moveTo>
                <a:cubicBezTo>
                  <a:pt x="1457" y="536"/>
                  <a:pt x="1457" y="536"/>
                  <a:pt x="1457" y="536"/>
                </a:cubicBezTo>
                <a:cubicBezTo>
                  <a:pt x="1457" y="2"/>
                  <a:pt x="1457" y="2"/>
                  <a:pt x="1457" y="2"/>
                </a:cubicBezTo>
                <a:cubicBezTo>
                  <a:pt x="1376" y="2"/>
                  <a:pt x="1376" y="2"/>
                  <a:pt x="1376" y="2"/>
                </a:cubicBezTo>
                <a:lnTo>
                  <a:pt x="1376" y="536"/>
                </a:lnTo>
                <a:close/>
                <a:moveTo>
                  <a:pt x="765" y="342"/>
                </a:moveTo>
                <a:cubicBezTo>
                  <a:pt x="765" y="317"/>
                  <a:pt x="762" y="294"/>
                  <a:pt x="756" y="272"/>
                </a:cubicBezTo>
                <a:cubicBezTo>
                  <a:pt x="750" y="249"/>
                  <a:pt x="741" y="230"/>
                  <a:pt x="729" y="213"/>
                </a:cubicBezTo>
                <a:cubicBezTo>
                  <a:pt x="717" y="196"/>
                  <a:pt x="701" y="183"/>
                  <a:pt x="682" y="173"/>
                </a:cubicBezTo>
                <a:cubicBezTo>
                  <a:pt x="663" y="163"/>
                  <a:pt x="640" y="158"/>
                  <a:pt x="613" y="158"/>
                </a:cubicBezTo>
                <a:cubicBezTo>
                  <a:pt x="599" y="158"/>
                  <a:pt x="585" y="160"/>
                  <a:pt x="573" y="163"/>
                </a:cubicBezTo>
                <a:cubicBezTo>
                  <a:pt x="561" y="166"/>
                  <a:pt x="549" y="171"/>
                  <a:pt x="539" y="177"/>
                </a:cubicBezTo>
                <a:cubicBezTo>
                  <a:pt x="529" y="183"/>
                  <a:pt x="520" y="190"/>
                  <a:pt x="512" y="199"/>
                </a:cubicBezTo>
                <a:cubicBezTo>
                  <a:pt x="504" y="207"/>
                  <a:pt x="497" y="216"/>
                  <a:pt x="491" y="226"/>
                </a:cubicBezTo>
                <a:cubicBezTo>
                  <a:pt x="489" y="226"/>
                  <a:pt x="489" y="226"/>
                  <a:pt x="489" y="226"/>
                </a:cubicBezTo>
                <a:cubicBezTo>
                  <a:pt x="489" y="2"/>
                  <a:pt x="489" y="2"/>
                  <a:pt x="489" y="2"/>
                </a:cubicBezTo>
                <a:cubicBezTo>
                  <a:pt x="460" y="2"/>
                  <a:pt x="460" y="2"/>
                  <a:pt x="460" y="2"/>
                </a:cubicBezTo>
                <a:cubicBezTo>
                  <a:pt x="406" y="133"/>
                  <a:pt x="406" y="133"/>
                  <a:pt x="406" y="133"/>
                </a:cubicBezTo>
                <a:cubicBezTo>
                  <a:pt x="406" y="537"/>
                  <a:pt x="406" y="537"/>
                  <a:pt x="406" y="537"/>
                </a:cubicBezTo>
                <a:cubicBezTo>
                  <a:pt x="489" y="537"/>
                  <a:pt x="489" y="537"/>
                  <a:pt x="489" y="537"/>
                </a:cubicBezTo>
                <a:cubicBezTo>
                  <a:pt x="489" y="490"/>
                  <a:pt x="489" y="490"/>
                  <a:pt x="489" y="490"/>
                </a:cubicBezTo>
                <a:cubicBezTo>
                  <a:pt x="491" y="490"/>
                  <a:pt x="491" y="490"/>
                  <a:pt x="491" y="490"/>
                </a:cubicBezTo>
                <a:cubicBezTo>
                  <a:pt x="496" y="498"/>
                  <a:pt x="502" y="505"/>
                  <a:pt x="509" y="512"/>
                </a:cubicBezTo>
                <a:cubicBezTo>
                  <a:pt x="515" y="519"/>
                  <a:pt x="523" y="525"/>
                  <a:pt x="532" y="530"/>
                </a:cubicBezTo>
                <a:cubicBezTo>
                  <a:pt x="540" y="535"/>
                  <a:pt x="550" y="539"/>
                  <a:pt x="561" y="542"/>
                </a:cubicBezTo>
                <a:cubicBezTo>
                  <a:pt x="571" y="544"/>
                  <a:pt x="583" y="546"/>
                  <a:pt x="596" y="546"/>
                </a:cubicBezTo>
                <a:cubicBezTo>
                  <a:pt x="623" y="546"/>
                  <a:pt x="647" y="541"/>
                  <a:pt x="668" y="530"/>
                </a:cubicBezTo>
                <a:cubicBezTo>
                  <a:pt x="689" y="520"/>
                  <a:pt x="707" y="506"/>
                  <a:pt x="721" y="488"/>
                </a:cubicBezTo>
                <a:cubicBezTo>
                  <a:pt x="736" y="470"/>
                  <a:pt x="747" y="448"/>
                  <a:pt x="754" y="423"/>
                </a:cubicBezTo>
                <a:cubicBezTo>
                  <a:pt x="761" y="398"/>
                  <a:pt x="765" y="371"/>
                  <a:pt x="765" y="342"/>
                </a:cubicBezTo>
                <a:moveTo>
                  <a:pt x="678" y="341"/>
                </a:moveTo>
                <a:cubicBezTo>
                  <a:pt x="678" y="363"/>
                  <a:pt x="676" y="383"/>
                  <a:pt x="671" y="400"/>
                </a:cubicBezTo>
                <a:cubicBezTo>
                  <a:pt x="667" y="418"/>
                  <a:pt x="660" y="432"/>
                  <a:pt x="651" y="443"/>
                </a:cubicBezTo>
                <a:cubicBezTo>
                  <a:pt x="643" y="455"/>
                  <a:pt x="632" y="463"/>
                  <a:pt x="620" y="469"/>
                </a:cubicBezTo>
                <a:cubicBezTo>
                  <a:pt x="607" y="475"/>
                  <a:pt x="593" y="478"/>
                  <a:pt x="578" y="478"/>
                </a:cubicBezTo>
                <a:cubicBezTo>
                  <a:pt x="565" y="478"/>
                  <a:pt x="553" y="475"/>
                  <a:pt x="542" y="470"/>
                </a:cubicBezTo>
                <a:cubicBezTo>
                  <a:pt x="531" y="466"/>
                  <a:pt x="522" y="459"/>
                  <a:pt x="514" y="450"/>
                </a:cubicBezTo>
                <a:cubicBezTo>
                  <a:pt x="506" y="442"/>
                  <a:pt x="500" y="432"/>
                  <a:pt x="495" y="421"/>
                </a:cubicBezTo>
                <a:cubicBezTo>
                  <a:pt x="491" y="410"/>
                  <a:pt x="488" y="397"/>
                  <a:pt x="488" y="384"/>
                </a:cubicBezTo>
                <a:cubicBezTo>
                  <a:pt x="488" y="336"/>
                  <a:pt x="488" y="336"/>
                  <a:pt x="488" y="336"/>
                </a:cubicBezTo>
                <a:cubicBezTo>
                  <a:pt x="488" y="319"/>
                  <a:pt x="491" y="304"/>
                  <a:pt x="496" y="291"/>
                </a:cubicBezTo>
                <a:cubicBezTo>
                  <a:pt x="500" y="278"/>
                  <a:pt x="507" y="266"/>
                  <a:pt x="516" y="257"/>
                </a:cubicBezTo>
                <a:cubicBezTo>
                  <a:pt x="524" y="247"/>
                  <a:pt x="534" y="240"/>
                  <a:pt x="546" y="234"/>
                </a:cubicBezTo>
                <a:cubicBezTo>
                  <a:pt x="558" y="229"/>
                  <a:pt x="571" y="226"/>
                  <a:pt x="586" y="226"/>
                </a:cubicBezTo>
                <a:cubicBezTo>
                  <a:pt x="601" y="226"/>
                  <a:pt x="614" y="229"/>
                  <a:pt x="625" y="234"/>
                </a:cubicBezTo>
                <a:cubicBezTo>
                  <a:pt x="636" y="240"/>
                  <a:pt x="646" y="247"/>
                  <a:pt x="654" y="257"/>
                </a:cubicBezTo>
                <a:cubicBezTo>
                  <a:pt x="662" y="267"/>
                  <a:pt x="668" y="279"/>
                  <a:pt x="672" y="293"/>
                </a:cubicBezTo>
                <a:cubicBezTo>
                  <a:pt x="676" y="307"/>
                  <a:pt x="678" y="323"/>
                  <a:pt x="678" y="341"/>
                </a:cubicBezTo>
                <a:moveTo>
                  <a:pt x="1866" y="537"/>
                </a:moveTo>
                <a:cubicBezTo>
                  <a:pt x="1866" y="2"/>
                  <a:pt x="1866" y="2"/>
                  <a:pt x="1866" y="2"/>
                </a:cubicBezTo>
                <a:cubicBezTo>
                  <a:pt x="1785" y="2"/>
                  <a:pt x="1785" y="2"/>
                  <a:pt x="1785" y="2"/>
                </a:cubicBezTo>
                <a:cubicBezTo>
                  <a:pt x="1785" y="220"/>
                  <a:pt x="1785" y="220"/>
                  <a:pt x="1785" y="220"/>
                </a:cubicBezTo>
                <a:cubicBezTo>
                  <a:pt x="1783" y="220"/>
                  <a:pt x="1783" y="220"/>
                  <a:pt x="1783" y="220"/>
                </a:cubicBezTo>
                <a:cubicBezTo>
                  <a:pt x="1779" y="213"/>
                  <a:pt x="1773" y="206"/>
                  <a:pt x="1767" y="199"/>
                </a:cubicBezTo>
                <a:cubicBezTo>
                  <a:pt x="1760" y="192"/>
                  <a:pt x="1753" y="187"/>
                  <a:pt x="1744" y="182"/>
                </a:cubicBezTo>
                <a:cubicBezTo>
                  <a:pt x="1736" y="177"/>
                  <a:pt x="1726" y="173"/>
                  <a:pt x="1716" y="171"/>
                </a:cubicBezTo>
                <a:cubicBezTo>
                  <a:pt x="1705" y="168"/>
                  <a:pt x="1693" y="167"/>
                  <a:pt x="1681" y="167"/>
                </a:cubicBezTo>
                <a:cubicBezTo>
                  <a:pt x="1656" y="167"/>
                  <a:pt x="1633" y="171"/>
                  <a:pt x="1613" y="181"/>
                </a:cubicBezTo>
                <a:cubicBezTo>
                  <a:pt x="1592" y="190"/>
                  <a:pt x="1575" y="203"/>
                  <a:pt x="1561" y="220"/>
                </a:cubicBezTo>
                <a:cubicBezTo>
                  <a:pt x="1546" y="238"/>
                  <a:pt x="1535" y="259"/>
                  <a:pt x="1527" y="283"/>
                </a:cubicBezTo>
                <a:cubicBezTo>
                  <a:pt x="1519" y="308"/>
                  <a:pt x="1515" y="335"/>
                  <a:pt x="1515" y="365"/>
                </a:cubicBezTo>
                <a:cubicBezTo>
                  <a:pt x="1515" y="394"/>
                  <a:pt x="1519" y="420"/>
                  <a:pt x="1526" y="443"/>
                </a:cubicBezTo>
                <a:cubicBezTo>
                  <a:pt x="1534" y="465"/>
                  <a:pt x="1544" y="484"/>
                  <a:pt x="1558" y="500"/>
                </a:cubicBezTo>
                <a:cubicBezTo>
                  <a:pt x="1571" y="515"/>
                  <a:pt x="1587" y="526"/>
                  <a:pt x="1605" y="534"/>
                </a:cubicBezTo>
                <a:cubicBezTo>
                  <a:pt x="1624" y="542"/>
                  <a:pt x="1643" y="546"/>
                  <a:pt x="1665" y="546"/>
                </a:cubicBezTo>
                <a:cubicBezTo>
                  <a:pt x="1679" y="546"/>
                  <a:pt x="1693" y="544"/>
                  <a:pt x="1705" y="541"/>
                </a:cubicBezTo>
                <a:cubicBezTo>
                  <a:pt x="1717" y="538"/>
                  <a:pt x="1728" y="533"/>
                  <a:pt x="1737" y="528"/>
                </a:cubicBezTo>
                <a:cubicBezTo>
                  <a:pt x="1747" y="522"/>
                  <a:pt x="1756" y="515"/>
                  <a:pt x="1763" y="507"/>
                </a:cubicBezTo>
                <a:cubicBezTo>
                  <a:pt x="1771" y="499"/>
                  <a:pt x="1778" y="490"/>
                  <a:pt x="1783" y="480"/>
                </a:cubicBezTo>
                <a:cubicBezTo>
                  <a:pt x="1785" y="480"/>
                  <a:pt x="1785" y="480"/>
                  <a:pt x="1785" y="480"/>
                </a:cubicBezTo>
                <a:cubicBezTo>
                  <a:pt x="1785" y="537"/>
                  <a:pt x="1785" y="537"/>
                  <a:pt x="1785" y="537"/>
                </a:cubicBezTo>
                <a:lnTo>
                  <a:pt x="1866" y="537"/>
                </a:lnTo>
                <a:close/>
                <a:moveTo>
                  <a:pt x="1786" y="366"/>
                </a:moveTo>
                <a:cubicBezTo>
                  <a:pt x="1786" y="384"/>
                  <a:pt x="1783" y="399"/>
                  <a:pt x="1778" y="413"/>
                </a:cubicBezTo>
                <a:cubicBezTo>
                  <a:pt x="1773" y="427"/>
                  <a:pt x="1767" y="439"/>
                  <a:pt x="1758" y="449"/>
                </a:cubicBezTo>
                <a:cubicBezTo>
                  <a:pt x="1750" y="458"/>
                  <a:pt x="1740" y="466"/>
                  <a:pt x="1728" y="471"/>
                </a:cubicBezTo>
                <a:cubicBezTo>
                  <a:pt x="1717" y="476"/>
                  <a:pt x="1705" y="479"/>
                  <a:pt x="1692" y="479"/>
                </a:cubicBezTo>
                <a:cubicBezTo>
                  <a:pt x="1679" y="479"/>
                  <a:pt x="1667" y="477"/>
                  <a:pt x="1656" y="472"/>
                </a:cubicBezTo>
                <a:cubicBezTo>
                  <a:pt x="1644" y="467"/>
                  <a:pt x="1635" y="460"/>
                  <a:pt x="1626" y="450"/>
                </a:cubicBezTo>
                <a:cubicBezTo>
                  <a:pt x="1618" y="440"/>
                  <a:pt x="1612" y="428"/>
                  <a:pt x="1607" y="414"/>
                </a:cubicBezTo>
                <a:cubicBezTo>
                  <a:pt x="1602" y="399"/>
                  <a:pt x="1600" y="382"/>
                  <a:pt x="1600" y="363"/>
                </a:cubicBezTo>
                <a:cubicBezTo>
                  <a:pt x="1600" y="343"/>
                  <a:pt x="1602" y="325"/>
                  <a:pt x="1606" y="309"/>
                </a:cubicBezTo>
                <a:cubicBezTo>
                  <a:pt x="1610" y="294"/>
                  <a:pt x="1616" y="280"/>
                  <a:pt x="1624" y="269"/>
                </a:cubicBezTo>
                <a:cubicBezTo>
                  <a:pt x="1632" y="257"/>
                  <a:pt x="1642" y="249"/>
                  <a:pt x="1654" y="242"/>
                </a:cubicBezTo>
                <a:cubicBezTo>
                  <a:pt x="1667" y="236"/>
                  <a:pt x="1681" y="233"/>
                  <a:pt x="1697" y="233"/>
                </a:cubicBezTo>
                <a:cubicBezTo>
                  <a:pt x="1709" y="233"/>
                  <a:pt x="1721" y="236"/>
                  <a:pt x="1732" y="241"/>
                </a:cubicBezTo>
                <a:cubicBezTo>
                  <a:pt x="1743" y="245"/>
                  <a:pt x="1752" y="252"/>
                  <a:pt x="1760" y="260"/>
                </a:cubicBezTo>
                <a:cubicBezTo>
                  <a:pt x="1768" y="269"/>
                  <a:pt x="1774" y="279"/>
                  <a:pt x="1779" y="290"/>
                </a:cubicBezTo>
                <a:cubicBezTo>
                  <a:pt x="1783" y="301"/>
                  <a:pt x="1786" y="313"/>
                  <a:pt x="1786" y="326"/>
                </a:cubicBezTo>
                <a:lnTo>
                  <a:pt x="1786" y="366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404040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288989" y="6072577"/>
            <a:ext cx="1900200" cy="627864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#Build2016</a:t>
            </a:r>
          </a:p>
        </p:txBody>
      </p:sp>
    </p:spTree>
    <p:extLst>
      <p:ext uri="{BB962C8B-B14F-4D97-AF65-F5344CB8AC3E}">
        <p14:creationId xmlns:p14="http://schemas.microsoft.com/office/powerpoint/2010/main" val="712663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6518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2400"/>
            </a:lvl2pPr>
            <a:lvl3pPr marL="228600" indent="0">
              <a:buNone/>
              <a:defRPr/>
            </a:lvl3pPr>
            <a:lvl4pPr marL="457200" indent="0">
              <a:buNone/>
              <a:defRPr/>
            </a:lvl4pPr>
            <a:lvl5pPr marL="685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4371038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8" y="1212850"/>
            <a:ext cx="11887200" cy="2092881"/>
          </a:xfrm>
        </p:spPr>
        <p:txBody>
          <a:bodyPr>
            <a:spAutoFit/>
          </a:bodyPr>
          <a:lstStyle>
            <a:lvl1pPr>
              <a:defRPr sz="4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24141863"/>
      </p:ext>
    </p:extLst>
  </p:cSld>
  <p:clrMapOvr>
    <a:masterClrMapping/>
  </p:clrMapOvr>
  <p:transition>
    <p:fade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82081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4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09870677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1"/>
              </a:buClr>
              <a:buFont typeface="Arial" pitchFamily="34" charset="0"/>
              <a:buChar char="•"/>
              <a:defRPr sz="3200"/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60772207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22742498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01436" y="2963862"/>
            <a:ext cx="10235966" cy="917575"/>
          </a:xfrm>
        </p:spPr>
        <p:txBody>
          <a:bodyPr anchor="ctr" anchorCtr="0"/>
          <a:lstStyle>
            <a:lvl1pPr algn="l"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8247077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4000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4638" y="3954463"/>
            <a:ext cx="9143999" cy="738664"/>
          </a:xfrm>
          <a:noFill/>
        </p:spPr>
        <p:txBody>
          <a:bodyPr wrap="square" lIns="182880" tIns="146304" rIns="182880" bIns="146304">
            <a:spAutoFit/>
          </a:bodyPr>
          <a:lstStyle>
            <a:lvl1pPr marL="0" indent="0">
              <a:spcBef>
                <a:spcPts val="0"/>
              </a:spcBef>
              <a:buNone/>
              <a:defRPr sz="3200" spc="0" baseline="0">
                <a:gradFill>
                  <a:gsLst>
                    <a:gs pos="6195">
                      <a:schemeClr val="tx1"/>
                    </a:gs>
                    <a:gs pos="24779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7895686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Non-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1914370"/>
          </a:xfrm>
        </p:spPr>
        <p:txBody>
          <a:bodyPr wrap="square">
            <a:spAutoFit/>
          </a:bodyPr>
          <a:lstStyle>
            <a:lvl1pPr marL="0" indent="0">
              <a:spcBef>
                <a:spcPts val="1224"/>
              </a:spcBef>
              <a:buClr>
                <a:schemeClr val="tx1"/>
              </a:buClr>
              <a:buFont typeface="Wingdings" pitchFamily="2" charset="2"/>
              <a:buNone/>
              <a:defRPr sz="3200"/>
            </a:lvl1pPr>
            <a:lvl2pPr marL="0" indent="0">
              <a:buNone/>
              <a:defRPr sz="2000"/>
            </a:lvl2pPr>
            <a:lvl3pPr marL="231775" indent="0">
              <a:buNone/>
              <a:tabLst/>
              <a:defRPr sz="2000"/>
            </a:lvl3pPr>
            <a:lvl4pPr marL="460375" indent="0">
              <a:buNone/>
              <a:defRPr/>
            </a:lvl4pPr>
            <a:lvl5pPr marL="685800" indent="0">
              <a:buNone/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59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1209973"/>
            <a:ext cx="9143999" cy="1181862"/>
          </a:xfrm>
          <a:noFill/>
        </p:spPr>
        <p:txBody>
          <a:bodyPr wrap="square"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1404170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818256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8" y="2125662"/>
            <a:ext cx="11887200" cy="1181862"/>
          </a:xfrm>
          <a:noFill/>
        </p:spPr>
        <p:txBody>
          <a:bodyPr tIns="91440" bIns="91440" anchor="t" anchorCtr="0">
            <a:spAutoFit/>
          </a:bodyPr>
          <a:lstStyle>
            <a:lvl1pPr>
              <a:defRPr sz="7200" spc="-100" baseline="0">
                <a:gradFill>
                  <a:gsLst>
                    <a:gs pos="21239">
                      <a:srgbClr val="FFFFFF"/>
                    </a:gs>
                    <a:gs pos="52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06989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0-50 Right Photo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74639" y="1241426"/>
            <a:ext cx="5486399" cy="2012859"/>
          </a:xfrm>
        </p:spPr>
        <p:txBody>
          <a:bodyPr>
            <a:spAutoFit/>
          </a:bodyPr>
          <a:lstStyle>
            <a:lvl1pPr>
              <a:defRPr sz="660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50/50 photo layout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219825" y="0"/>
            <a:ext cx="6216650" cy="6992587"/>
          </a:xfrm>
          <a:blipFill dpi="0" rotWithShape="1"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600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8422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- Dark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892327"/>
      </p:ext>
    </p:extLst>
  </p:cSld>
  <p:clrMapOvr>
    <a:masterClrMapping/>
  </p:clrMapOvr>
  <p:transition>
    <p:fade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076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ccent Colo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21596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 userDrawn="1"/>
        </p:nvSpPr>
        <p:spPr bwMode="hidden">
          <a:xfrm>
            <a:off x="1" y="1212849"/>
            <a:ext cx="12436475" cy="5781676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6639" tIns="46639" rIns="46639" bIns="4663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spcBef>
                <a:spcPct val="0"/>
              </a:spcBef>
              <a:spcAft>
                <a:spcPct val="0"/>
              </a:spcAft>
            </a:pPr>
            <a:endParaRPr lang="en-US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74638" y="1221157"/>
            <a:ext cx="11887199" cy="1995931"/>
          </a:xfrm>
        </p:spPr>
        <p:txBody>
          <a:bodyPr/>
          <a:lstStyle>
            <a:lvl1pPr marL="0" indent="0">
              <a:buNone/>
              <a:defRPr sz="330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34655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58460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814563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050997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369321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 slide_color">
    <p:bg>
      <p:bgPr>
        <a:solidFill>
          <a:srgbClr val="505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 userDrawn="1"/>
        </p:nvSpPr>
        <p:spPr bwMode="blackWhite">
          <a:xfrm>
            <a:off x="274638" y="6294476"/>
            <a:ext cx="11887199" cy="40318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182880" tIns="146304" rIns="182880" bIns="146304" numCol="1" anchor="t" anchorCtr="0" compatLnSpc="1">
            <a:prstTxWarp prst="textNoShape">
              <a:avLst/>
            </a:prstTxWarp>
            <a:spAutoFit/>
          </a:bodyPr>
          <a:lstStyle/>
          <a:p>
            <a:pPr defTabSz="932290" eaLnBrk="0" hangingPunct="0"/>
            <a:r>
              <a:rPr lang="en-US" sz="7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cs typeface="Segoe UI" pitchFamily="34" charset="0"/>
              </a:rPr>
              <a:t>© 2016 Microsoft Corporation. All rights reserved. 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80"/>
          <a:stretch/>
        </p:blipFill>
        <p:spPr bwMode="invGray">
          <a:xfrm>
            <a:off x="457200" y="479425"/>
            <a:ext cx="1449939" cy="30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640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74638" y="1212850"/>
            <a:ext cx="11887200" cy="2443746"/>
          </a:xfrm>
          <a:prstGeom prst="rect">
            <a:avLst/>
          </a:prstGeom>
        </p:spPr>
        <p:txBody>
          <a:bodyPr/>
          <a:lstStyle>
            <a:lvl1pPr marL="2905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36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71500" indent="-280988">
              <a:buClr>
                <a:schemeClr val="tx1"/>
              </a:buClr>
              <a:buSzPct val="90000"/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62013" indent="-290513">
              <a:buClr>
                <a:schemeClr val="tx1"/>
              </a:buClr>
              <a:buSzPct val="90000"/>
              <a:buFont typeface="Arial" pitchFamily="34" charset="0"/>
              <a:buChar char="•"/>
              <a:defRPr sz="28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906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4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319213" indent="-228600">
              <a:buClr>
                <a:schemeClr val="tx1"/>
              </a:buClr>
              <a:buSzPct val="90000"/>
              <a:buFont typeface="Arial" pitchFamily="34" charset="0"/>
              <a:buChar char="•"/>
              <a:defRPr sz="200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" y="6363076"/>
            <a:ext cx="12436476" cy="631450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700" spc="-51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172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Bullet text 1st level color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746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675439" y="1212849"/>
            <a:ext cx="5486399" cy="2425279"/>
          </a:xfrm>
        </p:spPr>
        <p:txBody>
          <a:bodyPr wrap="square">
            <a:spAutoFit/>
          </a:bodyPr>
          <a:lstStyle>
            <a:lvl1pPr marL="287338" indent="-287338">
              <a:spcBef>
                <a:spcPts val="1224"/>
              </a:spcBef>
              <a:buClr>
                <a:schemeClr val="tx2"/>
              </a:buClr>
              <a:buFont typeface="Arial" pitchFamily="34" charset="0"/>
              <a:buChar char="•"/>
              <a:defRPr sz="320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31166" indent="-233195">
              <a:defRPr sz="2400"/>
            </a:lvl2pPr>
            <a:lvl3pPr marL="699585" indent="-168419">
              <a:tabLst/>
              <a:defRPr sz="2000"/>
            </a:lvl3pPr>
            <a:lvl4pPr marL="880958" indent="-181374">
              <a:defRPr/>
            </a:lvl4pPr>
            <a:lvl5pPr marL="1049377" indent="-168419"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684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44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slideLayout" Target="../slideLayouts/slideLayout40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2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33.xml"/><Relationship Id="rId19" Type="http://schemas.openxmlformats.org/officeDocument/2006/relationships/slideLayout" Target="../slideLayouts/slideLayout42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Relationship Id="rId22" Type="http://schemas.openxmlformats.org/officeDocument/2006/relationships/slideLayout" Target="../slideLayouts/slideLayout4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theme" Target="../theme/theme3.xml"/><Relationship Id="rId3" Type="http://schemas.openxmlformats.org/officeDocument/2006/relationships/slideLayout" Target="../slideLayouts/slideLayout48.xml"/><Relationship Id="rId21" Type="http://schemas.openxmlformats.org/officeDocument/2006/relationships/slideLayout" Target="../slideLayouts/slideLayout66.xml"/><Relationship Id="rId7" Type="http://schemas.openxmlformats.org/officeDocument/2006/relationships/slideLayout" Target="../slideLayouts/slideLayout52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3.xml"/><Relationship Id="rId18" Type="http://schemas.openxmlformats.org/officeDocument/2006/relationships/slideLayout" Target="../slideLayouts/slideLayout88.xml"/><Relationship Id="rId3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7.xml"/><Relationship Id="rId12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7.xml"/><Relationship Id="rId2" Type="http://schemas.openxmlformats.org/officeDocument/2006/relationships/slideLayout" Target="../slideLayouts/slideLayout72.xml"/><Relationship Id="rId16" Type="http://schemas.openxmlformats.org/officeDocument/2006/relationships/slideLayout" Target="../slideLayouts/slideLayout86.xml"/><Relationship Id="rId20" Type="http://schemas.openxmlformats.org/officeDocument/2006/relationships/theme" Target="../theme/theme4.xml"/><Relationship Id="rId1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6.xml"/><Relationship Id="rId11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5.xml"/><Relationship Id="rId15" Type="http://schemas.openxmlformats.org/officeDocument/2006/relationships/slideLayout" Target="../slideLayouts/slideLayout85.xml"/><Relationship Id="rId10" Type="http://schemas.openxmlformats.org/officeDocument/2006/relationships/slideLayout" Target="../slideLayouts/slideLayout80.xml"/><Relationship Id="rId19" Type="http://schemas.openxmlformats.org/officeDocument/2006/relationships/slideLayout" Target="../slideLayouts/slideLayout89.xml"/><Relationship Id="rId4" Type="http://schemas.openxmlformats.org/officeDocument/2006/relationships/slideLayout" Target="../slideLayouts/slideLayout74.xml"/><Relationship Id="rId9" Type="http://schemas.openxmlformats.org/officeDocument/2006/relationships/slideLayout" Target="../slideLayouts/slideLayout79.xml"/><Relationship Id="rId14" Type="http://schemas.openxmlformats.org/officeDocument/2006/relationships/slideLayout" Target="../slideLayouts/slideLayout8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8427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00" r:id="rId2"/>
    <p:sldLayoutId id="2147484295" r:id="rId3"/>
    <p:sldLayoutId id="2147484240" r:id="rId4"/>
    <p:sldLayoutId id="2147484296" r:id="rId5"/>
    <p:sldLayoutId id="2147484241" r:id="rId6"/>
    <p:sldLayoutId id="2147484297" r:id="rId7"/>
    <p:sldLayoutId id="2147484244" r:id="rId8"/>
    <p:sldLayoutId id="2147484298" r:id="rId9"/>
    <p:sldLayoutId id="2147484245" r:id="rId10"/>
    <p:sldLayoutId id="2147484247" r:id="rId11"/>
    <p:sldLayoutId id="2147484249" r:id="rId12"/>
    <p:sldLayoutId id="2147484301" r:id="rId13"/>
    <p:sldLayoutId id="2147484251" r:id="rId14"/>
    <p:sldLayoutId id="2147484252" r:id="rId15"/>
    <p:sldLayoutId id="2147484257" r:id="rId16"/>
    <p:sldLayoutId id="2147484258" r:id="rId17"/>
    <p:sldLayoutId id="2147484260" r:id="rId18"/>
    <p:sldLayoutId id="2147484299" r:id="rId19"/>
    <p:sldLayoutId id="2147484263" r:id="rId20"/>
    <p:sldLayoutId id="2147484403" r:id="rId21"/>
    <p:sldLayoutId id="2147484477" r:id="rId22"/>
    <p:sldLayoutId id="2147484478" r:id="rId23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 userDrawn="1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 userDrawn="1">
          <p15:clr>
            <a:srgbClr val="C35EA4"/>
          </p15:clr>
        </p15:guide>
        <p15:guide id="17" pos="7546" userDrawn="1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 userDrawn="1">
          <p15:clr>
            <a:srgbClr val="5ACBF0"/>
          </p15:clr>
        </p15:guide>
        <p15:guide id="25" orient="horz" pos="302" userDrawn="1">
          <p15:clr>
            <a:srgbClr val="C35EA4"/>
          </p15:clr>
        </p15:guide>
        <p15:guide id="26" orient="horz" pos="4104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3" name="Group 2"/>
          <p:cNvGrpSpPr/>
          <p:nvPr userDrawn="1"/>
        </p:nvGrpSpPr>
        <p:grpSpPr>
          <a:xfrm>
            <a:off x="12618967" y="0"/>
            <a:ext cx="952401" cy="5766967"/>
            <a:chOff x="12618967" y="0"/>
            <a:chExt cx="952401" cy="5766967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4220" y="1040742"/>
              <a:ext cx="2698730" cy="629236"/>
              <a:chOff x="1584344" y="4543426"/>
              <a:chExt cx="2698730" cy="629236"/>
            </a:xfrm>
          </p:grpSpPr>
          <p:sp>
            <p:nvSpPr>
              <p:cNvPr id="37" name="Rectangle 36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 err="1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Oragen</a:t>
                </a:r>
                <a:endPara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endParaRP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  <a:endParaRPr lang="en-US" sz="50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3413144" y="4543426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R:80 G:80 B:80</a:t>
                </a: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2498744" y="4882896"/>
                <a:ext cx="869930" cy="289766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Yellow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G:185 B:0</a:t>
                </a: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3413144" y="4882895"/>
                <a:ext cx="869930" cy="289766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Orange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R:255 G:140 B:0</a:t>
                </a:r>
              </a:p>
            </p:txBody>
          </p:sp>
          <p:sp>
            <p:nvSpPr>
              <p:cNvPr id="45" name="Rectangle 44"/>
              <p:cNvSpPr/>
              <p:nvPr userDrawn="1"/>
            </p:nvSpPr>
            <p:spPr bwMode="auto">
              <a:xfrm>
                <a:off x="158434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 dirty="0">
                    <a:gradFill>
                      <a:gsLst>
                        <a:gs pos="37168">
                          <a:srgbClr val="292929"/>
                        </a:gs>
                        <a:gs pos="72000">
                          <a:srgbClr val="292929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 dirty="0">
                  <a:gradFill>
                    <a:gsLst>
                      <a:gs pos="37168">
                        <a:srgbClr val="292929"/>
                      </a:gs>
                      <a:gs pos="72000">
                        <a:srgbClr val="292929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algn="l" defTabSz="932742" rtl="0" eaLnBrk="1" latinLnBrk="0" hangingPunct="1"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 kern="1200" dirty="0">
                  <a:gradFill>
                    <a:gsLst>
                      <a:gs pos="82301">
                        <a:srgbClr val="292929"/>
                      </a:gs>
                      <a:gs pos="62000">
                        <a:srgbClr val="292929"/>
                      </a:gs>
                    </a:gsLst>
                    <a:lin ang="5400000" scaled="0"/>
                  </a:gradFill>
                  <a:latin typeface="+mn-lt"/>
                  <a:ea typeface="+mn-ea"/>
                  <a:cs typeface="+mn-cs"/>
                </a:rPr>
                <a:t>Secondary colors (use only when necessary)</a:t>
              </a:r>
            </a:p>
          </p:txBody>
        </p:sp>
        <p:sp>
          <p:nvSpPr>
            <p:cNvPr id="22" name="Rectangle 21"/>
            <p:cNvSpPr/>
            <p:nvPr userDrawn="1"/>
          </p:nvSpPr>
          <p:spPr bwMode="auto">
            <a:xfrm rot="5400000">
              <a:off x="12328888" y="5187119"/>
              <a:ext cx="869930" cy="289766"/>
            </a:xfrm>
            <a:prstGeom prst="rect">
              <a:avLst/>
            </a:prstGeom>
            <a:solidFill>
              <a:srgbClr val="A8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Red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168 G:0 B:0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3" name="Rectangle 22"/>
            <p:cNvSpPr/>
            <p:nvPr userDrawn="1"/>
          </p:nvSpPr>
          <p:spPr bwMode="auto">
            <a:xfrm rot="5400000">
              <a:off x="12328888" y="3353997"/>
              <a:ext cx="869930" cy="289766"/>
            </a:xfrm>
            <a:prstGeom prst="rect">
              <a:avLst/>
            </a:prstGeom>
            <a:solidFill>
              <a:srgbClr val="00BCF2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Light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R:16</a:t>
              </a:r>
              <a:r>
                <a:rPr lang="en-US" sz="500" baseline="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 G:124 B:16</a:t>
              </a:r>
              <a:endParaRPr lang="en-US" sz="500" dirty="0">
                <a:gradFill>
                  <a:gsLst>
                    <a:gs pos="2092">
                      <a:srgbClr val="F8F8F8"/>
                    </a:gs>
                    <a:gs pos="10042">
                      <a:srgbClr val="F8F8F8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4" name="Rectangle 23"/>
            <p:cNvSpPr/>
            <p:nvPr userDrawn="1"/>
          </p:nvSpPr>
          <p:spPr bwMode="auto">
            <a:xfrm rot="5400000">
              <a:off x="12328888" y="4272719"/>
              <a:ext cx="869930" cy="289766"/>
            </a:xfrm>
            <a:prstGeom prst="rect">
              <a:avLst/>
            </a:prstGeom>
            <a:solidFill>
              <a:srgbClr val="00205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algn="l" defTabSz="932472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b="1" kern="1200" baseline="0" dirty="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latin typeface="+mn-lt"/>
                  <a:ea typeface="Segoe UI" pitchFamily="34" charset="0"/>
                  <a:cs typeface="Segoe UI" pitchFamily="34" charset="0"/>
                </a:rPr>
                <a:t>Dark Blue</a:t>
              </a:r>
            </a:p>
            <a:p>
              <a:pPr algn="l" defTabSz="932472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500" dirty="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rPr>
                <a:t>R0 G32 B80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182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5" r:id="rId1"/>
    <p:sldLayoutId id="2147484406" r:id="rId2"/>
    <p:sldLayoutId id="2147484407" r:id="rId3"/>
    <p:sldLayoutId id="2147484408" r:id="rId4"/>
    <p:sldLayoutId id="2147484409" r:id="rId5"/>
    <p:sldLayoutId id="2147484410" r:id="rId6"/>
    <p:sldLayoutId id="2147484411" r:id="rId7"/>
    <p:sldLayoutId id="2147484412" r:id="rId8"/>
    <p:sldLayoutId id="2147484413" r:id="rId9"/>
    <p:sldLayoutId id="2147484414" r:id="rId10"/>
    <p:sldLayoutId id="2147484415" r:id="rId11"/>
    <p:sldLayoutId id="2147484416" r:id="rId12"/>
    <p:sldLayoutId id="2147484417" r:id="rId13"/>
    <p:sldLayoutId id="2147484418" r:id="rId14"/>
    <p:sldLayoutId id="2147484419" r:id="rId15"/>
    <p:sldLayoutId id="2147484420" r:id="rId16"/>
    <p:sldLayoutId id="2147484421" r:id="rId17"/>
    <p:sldLayoutId id="2147484422" r:id="rId18"/>
    <p:sldLayoutId id="2147484423" r:id="rId19"/>
    <p:sldLayoutId id="2147484424" r:id="rId20"/>
    <p:sldLayoutId id="2147484425" r:id="rId21"/>
    <p:sldLayoutId id="2147484426" r:id="rId22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26" name="Group 25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45" name="Rectangle 44"/>
              <p:cNvSpPr/>
              <p:nvPr userDrawn="1"/>
            </p:nvSpPr>
            <p:spPr bwMode="auto">
              <a:xfrm>
                <a:off x="1586734" y="4543427"/>
                <a:ext cx="869930" cy="28976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G:120 B:215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37" name="Rectangle 36"/>
              <p:cNvSpPr/>
              <p:nvPr userDrawn="1"/>
            </p:nvSpPr>
            <p:spPr bwMode="auto">
              <a:xfrm>
                <a:off x="3419856" y="4543428"/>
                <a:ext cx="869930" cy="28976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7965">
                          <a:srgbClr val="000000"/>
                        </a:gs>
                        <a:gs pos="28319">
                          <a:srgbClr val="00000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G:188 B:242</a:t>
                </a:r>
                <a:endParaRPr lang="en-US" sz="500">
                  <a:gradFill>
                    <a:gsLst>
                      <a:gs pos="7965">
                        <a:srgbClr val="000000"/>
                      </a:gs>
                      <a:gs pos="28319">
                        <a:srgbClr val="00000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1" name="Rectangle 40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210 G:210 B:210</a:t>
                </a:r>
                <a:endParaRPr lang="en-US" sz="500">
                  <a:gradFill>
                    <a:gsLst>
                      <a:gs pos="92035">
                        <a:srgbClr val="505050"/>
                      </a:gs>
                      <a:gs pos="27000">
                        <a:srgbClr val="505050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2" name="Rectangle 41"/>
              <p:cNvSpPr/>
              <p:nvPr userDrawn="1"/>
            </p:nvSpPr>
            <p:spPr bwMode="auto">
              <a:xfrm>
                <a:off x="2505456" y="4543426"/>
                <a:ext cx="869930" cy="28976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0 G:32 B:80</a:t>
                </a:r>
                <a:endParaRPr lang="en-US" sz="500">
                  <a:gradFill>
                    <a:gsLst>
                      <a:gs pos="0">
                        <a:srgbClr val="FFFFFF"/>
                      </a:gs>
                      <a:gs pos="100000">
                        <a:srgbClr val="FFFFFF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3" name="Rectangle 42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50505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80 G:80 B:80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  <p:sp>
            <p:nvSpPr>
              <p:cNvPr id="44" name="Rectangle 43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115 G:115 B:115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grpSp>
          <p:nvGrpSpPr>
            <p:cNvPr id="27" name="Group 26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33" name="Rectangle 32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kern="12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34" name="Rectangle 33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216 G:59 B:1</a:t>
                </a:r>
              </a:p>
            </p:txBody>
          </p:sp>
          <p:sp>
            <p:nvSpPr>
              <p:cNvPr id="35" name="Rectangle 34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algn="l" defTabSz="932472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kern="1200" baseline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latin typeface="+mn-lt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algn="l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R:</a:t>
                </a:r>
                <a:r>
                  <a:rPr lang="en-US" sz="500" baseline="0"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16 G:124 B:16</a:t>
                </a:r>
                <a:endParaRPr lang="en-US" sz="500">
                  <a:gradFill>
                    <a:gsLst>
                      <a:gs pos="2092">
                        <a:srgbClr val="F8F8F8"/>
                      </a:gs>
                      <a:gs pos="10042">
                        <a:srgbClr val="F8F8F8"/>
                      </a:gs>
                    </a:gsLst>
                    <a:lin ang="5400000" scaled="0"/>
                  </a:gradFill>
                  <a:ea typeface="Segoe UI" pitchFamily="34" charset="0"/>
                  <a:cs typeface="Segoe UI" pitchFamily="34" charset="0"/>
                </a:endParaRPr>
              </a:p>
            </p:txBody>
          </p:sp>
        </p:grpSp>
        <p:sp>
          <p:nvSpPr>
            <p:cNvPr id="28" name="TextBox 27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Main colors</a:t>
              </a:r>
            </a:p>
          </p:txBody>
        </p:sp>
        <p:sp>
          <p:nvSpPr>
            <p:cNvPr id="32" name="TextBox 31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>
                <a:lnSpc>
                  <a:spcPct val="90000"/>
                </a:lnSpc>
                <a:spcAft>
                  <a:spcPts val="600"/>
                </a:spcAft>
              </a:pPr>
              <a:r>
                <a:rPr lang="en-US" sz="100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Secondary colors (use only when</a:t>
              </a:r>
              <a:r>
                <a:rPr lang="en-US" sz="1000" baseline="0">
                  <a:gradFill>
                    <a:gsLst>
                      <a:gs pos="2917">
                        <a:schemeClr val="tx1"/>
                      </a:gs>
                      <a:gs pos="30000">
                        <a:schemeClr val="tx1"/>
                      </a:gs>
                    </a:gsLst>
                    <a:lin ang="5400000" scaled="0"/>
                  </a:gradFill>
                </a:rPr>
                <a:t> necessary)</a:t>
              </a:r>
              <a:endParaRPr lang="en-US" sz="100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7989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29" r:id="rId1"/>
    <p:sldLayoutId id="2147484430" r:id="rId2"/>
    <p:sldLayoutId id="2147484431" r:id="rId3"/>
    <p:sldLayoutId id="2147484432" r:id="rId4"/>
    <p:sldLayoutId id="2147484433" r:id="rId5"/>
    <p:sldLayoutId id="2147484434" r:id="rId6"/>
    <p:sldLayoutId id="2147484435" r:id="rId7"/>
    <p:sldLayoutId id="2147484436" r:id="rId8"/>
    <p:sldLayoutId id="2147484437" r:id="rId9"/>
    <p:sldLayoutId id="2147484438" r:id="rId10"/>
    <p:sldLayoutId id="2147484439" r:id="rId11"/>
    <p:sldLayoutId id="2147484440" r:id="rId12"/>
    <p:sldLayoutId id="2147484441" r:id="rId13"/>
    <p:sldLayoutId id="2147484442" r:id="rId14"/>
    <p:sldLayoutId id="2147484443" r:id="rId15"/>
    <p:sldLayoutId id="2147484444" r:id="rId16"/>
    <p:sldLayoutId id="2147484445" r:id="rId17"/>
    <p:sldLayoutId id="2147484446" r:id="rId18"/>
    <p:sldLayoutId id="2147484447" r:id="rId19"/>
    <p:sldLayoutId id="2147484448" r:id="rId20"/>
    <p:sldLayoutId id="2147484449" r:id="rId21"/>
    <p:sldLayoutId id="2147484450" r:id="rId22"/>
    <p:sldLayoutId id="2147484451" r:id="rId23"/>
    <p:sldLayoutId id="2147484452" r:id="rId24"/>
    <p:sldLayoutId id="2147484453" r:id="rId25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4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4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4639" y="295274"/>
            <a:ext cx="11889564" cy="91757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74640" y="1212851"/>
            <a:ext cx="11887198" cy="2092881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marL="342900" marR="0" lvl="0" indent="-3429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584200" marR="0" lvl="1" indent="-241300" algn="l" defTabSz="932742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12618967" y="0"/>
            <a:ext cx="952401" cy="5766965"/>
            <a:chOff x="12618967" y="0"/>
            <a:chExt cx="952401" cy="5766965"/>
          </a:xfrm>
        </p:grpSpPr>
        <p:grpSp>
          <p:nvGrpSpPr>
            <p:cNvPr id="43" name="Group 42"/>
            <p:cNvGrpSpPr/>
            <p:nvPr userDrawn="1"/>
          </p:nvGrpSpPr>
          <p:grpSpPr>
            <a:xfrm rot="5400000">
              <a:off x="11582059" y="1045293"/>
              <a:ext cx="2703052" cy="629236"/>
              <a:chOff x="1586734" y="4543426"/>
              <a:chExt cx="2703052" cy="629236"/>
            </a:xfrm>
          </p:grpSpPr>
          <p:sp>
            <p:nvSpPr>
              <p:cNvPr id="50" name="Rectangle 49"/>
              <p:cNvSpPr/>
              <p:nvPr userDrawn="1"/>
            </p:nvSpPr>
            <p:spPr bwMode="auto">
              <a:xfrm>
                <a:off x="2505456" y="4543427"/>
                <a:ext cx="869930" cy="289766"/>
              </a:xfrm>
              <a:prstGeom prst="rect">
                <a:avLst/>
              </a:prstGeom>
              <a:solidFill>
                <a:srgbClr val="0078D7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G:120 B:215</a:t>
                </a:r>
              </a:p>
            </p:txBody>
          </p:sp>
          <p:sp>
            <p:nvSpPr>
              <p:cNvPr id="51" name="Rectangle 50"/>
              <p:cNvSpPr/>
              <p:nvPr userDrawn="1"/>
            </p:nvSpPr>
            <p:spPr bwMode="auto">
              <a:xfrm>
                <a:off x="1586734" y="4543428"/>
                <a:ext cx="869930" cy="289766"/>
              </a:xfrm>
              <a:prstGeom prst="rect">
                <a:avLst/>
              </a:prstGeom>
              <a:solidFill>
                <a:srgbClr val="00BCF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Cyan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8319">
                          <a:srgbClr val="505050"/>
                        </a:gs>
                        <a:gs pos="79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G:188 B:242</a:t>
                </a:r>
              </a:p>
            </p:txBody>
          </p:sp>
          <p:sp>
            <p:nvSpPr>
              <p:cNvPr id="52" name="Rectangle 51"/>
              <p:cNvSpPr/>
              <p:nvPr userDrawn="1"/>
            </p:nvSpPr>
            <p:spPr bwMode="auto">
              <a:xfrm>
                <a:off x="1586734" y="4882896"/>
                <a:ext cx="869930" cy="289766"/>
              </a:xfrm>
              <a:prstGeom prst="rect">
                <a:avLst/>
              </a:prstGeom>
              <a:solidFill>
                <a:srgbClr val="D2D2D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Light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92035">
                          <a:srgbClr val="505050"/>
                        </a:gs>
                        <a:gs pos="27000">
                          <a:srgbClr val="505050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R:210 G:210 B:210</a:t>
                </a:r>
              </a:p>
            </p:txBody>
          </p:sp>
          <p:sp>
            <p:nvSpPr>
              <p:cNvPr id="53" name="Rectangle 52"/>
              <p:cNvSpPr/>
              <p:nvPr userDrawn="1"/>
            </p:nvSpPr>
            <p:spPr bwMode="auto">
              <a:xfrm>
                <a:off x="3419856" y="4543426"/>
                <a:ext cx="869930" cy="289766"/>
              </a:xfrm>
              <a:prstGeom prst="rect">
                <a:avLst/>
              </a:prstGeom>
              <a:solidFill>
                <a:srgbClr val="00205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Blue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R:0 G:32 B:80</a:t>
                </a:r>
              </a:p>
            </p:txBody>
          </p:sp>
          <p:sp>
            <p:nvSpPr>
              <p:cNvPr id="54" name="Rectangle 53"/>
              <p:cNvSpPr/>
              <p:nvPr userDrawn="1"/>
            </p:nvSpPr>
            <p:spPr bwMode="auto">
              <a:xfrm>
                <a:off x="3413144" y="4882896"/>
                <a:ext cx="869930" cy="289766"/>
              </a:xfrm>
              <a:prstGeom prst="rect">
                <a:avLst/>
              </a:prstGeom>
              <a:solidFill>
                <a:srgbClr val="323232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Dark 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R:50 G:50 B:50</a:t>
                </a:r>
              </a:p>
            </p:txBody>
          </p:sp>
          <p:sp>
            <p:nvSpPr>
              <p:cNvPr id="55" name="Rectangle 54"/>
              <p:cNvSpPr/>
              <p:nvPr userDrawn="1"/>
            </p:nvSpPr>
            <p:spPr bwMode="auto">
              <a:xfrm>
                <a:off x="2505456" y="4882895"/>
                <a:ext cx="869930" cy="289766"/>
              </a:xfrm>
              <a:prstGeom prst="rect">
                <a:avLst/>
              </a:prstGeom>
              <a:solidFill>
                <a:srgbClr val="737373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Gray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R:115 G:115 B:115</a:t>
                </a:r>
              </a:p>
            </p:txBody>
          </p:sp>
        </p:grpSp>
        <p:grpSp>
          <p:nvGrpSpPr>
            <p:cNvPr id="44" name="Group 43"/>
            <p:cNvGrpSpPr/>
            <p:nvPr userDrawn="1"/>
          </p:nvGrpSpPr>
          <p:grpSpPr>
            <a:xfrm rot="5400000">
              <a:off x="11412325" y="4270556"/>
              <a:ext cx="2703052" cy="289766"/>
              <a:chOff x="4476564" y="4543426"/>
              <a:chExt cx="2703052" cy="289766"/>
            </a:xfrm>
          </p:grpSpPr>
          <p:sp>
            <p:nvSpPr>
              <p:cNvPr id="47" name="Rectangle 46"/>
              <p:cNvSpPr/>
              <p:nvPr userDrawn="1"/>
            </p:nvSpPr>
            <p:spPr bwMode="auto">
              <a:xfrm>
                <a:off x="5395286" y="4543426"/>
                <a:ext cx="869930" cy="289766"/>
              </a:xfrm>
              <a:prstGeom prst="rect">
                <a:avLst/>
              </a:prstGeom>
              <a:solidFill>
                <a:srgbClr val="5C2D91"/>
              </a:solidFill>
              <a:ln>
                <a:noFill/>
                <a:headEnd type="none" w="med" len="med"/>
                <a:tailEnd type="none" w="med" len="med"/>
              </a:ln>
              <a:effectLst/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500" b="1" baseline="0" noProof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a typeface="Segoe UI" pitchFamily="34" charset="0"/>
                    <a:cs typeface="Segoe UI" pitchFamily="34" charset="0"/>
                  </a:rPr>
                  <a:t>Purple</a:t>
                </a:r>
              </a:p>
              <a:p>
                <a:pPr lvl="0" defTabSz="932472" fontAlgn="base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R:92 G:45 B:145</a:t>
                </a:r>
              </a:p>
            </p:txBody>
          </p:sp>
          <p:sp>
            <p:nvSpPr>
              <p:cNvPr id="48" name="Rectangle 47"/>
              <p:cNvSpPr/>
              <p:nvPr userDrawn="1"/>
            </p:nvSpPr>
            <p:spPr bwMode="auto">
              <a:xfrm>
                <a:off x="6309686" y="4543426"/>
                <a:ext cx="869930" cy="289766"/>
              </a:xfrm>
              <a:prstGeom prst="rect">
                <a:avLst/>
              </a:prstGeom>
              <a:solidFill>
                <a:srgbClr val="D83B01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Orange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R:216 G:59 B:1</a:t>
                </a:r>
              </a:p>
            </p:txBody>
          </p:sp>
          <p:sp>
            <p:nvSpPr>
              <p:cNvPr id="49" name="Rectangle 48"/>
              <p:cNvSpPr/>
              <p:nvPr userDrawn="1"/>
            </p:nvSpPr>
            <p:spPr bwMode="auto">
              <a:xfrm>
                <a:off x="4476564" y="4543426"/>
                <a:ext cx="869930" cy="289766"/>
              </a:xfrm>
              <a:prstGeom prst="rect">
                <a:avLst/>
              </a:prstGeom>
              <a:solidFill>
                <a:srgbClr val="107C10"/>
              </a:solidFill>
              <a:ln w="9525" cap="flat" cmpd="sng" algn="ctr">
                <a:noFill/>
                <a:prstDash val="solid"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45720" tIns="45720" rIns="0" bIns="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1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Green</a:t>
                </a:r>
              </a:p>
              <a:p>
                <a:pPr marL="0" marR="0" lvl="0" indent="0" defTabSz="932472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500" b="0" i="0" u="none" strike="noStrike" kern="0" cap="none" spc="0" normalizeH="0" baseline="0" noProof="0">
                    <a:ln>
                      <a:noFill/>
                    </a:ln>
                    <a:gradFill>
                      <a:gsLst>
                        <a:gs pos="2092">
                          <a:srgbClr val="F8F8F8"/>
                        </a:gs>
                        <a:gs pos="10042">
                          <a:srgbClr val="F8F8F8"/>
                        </a:gs>
                      </a:gsLst>
                      <a:lin ang="5400000" scaled="0"/>
                    </a:gradFill>
                    <a:effectLst/>
                    <a:uLnTx/>
                    <a:uFillTx/>
                    <a:latin typeface="Segoe UI"/>
                    <a:ea typeface="Segoe UI" pitchFamily="34" charset="0"/>
                    <a:cs typeface="Segoe UI" pitchFamily="34" charset="0"/>
                  </a:rPr>
                  <a:t>R:16 G:124 B:16</a:t>
                </a:r>
              </a:p>
            </p:txBody>
          </p:sp>
        </p:grpSp>
        <p:sp>
          <p:nvSpPr>
            <p:cNvPr id="45" name="TextBox 44"/>
            <p:cNvSpPr txBox="1"/>
            <p:nvPr userDrawn="1"/>
          </p:nvSpPr>
          <p:spPr>
            <a:xfrm rot="5400000">
              <a:off x="12988035" y="260168"/>
              <a:ext cx="843501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Main colors</a:t>
              </a:r>
            </a:p>
          </p:txBody>
        </p:sp>
        <p:sp>
          <p:nvSpPr>
            <p:cNvPr id="46" name="TextBox 45"/>
            <p:cNvSpPr txBox="1"/>
            <p:nvPr userDrawn="1"/>
          </p:nvSpPr>
          <p:spPr>
            <a:xfrm rot="5400000">
              <a:off x="11742070" y="4230580"/>
              <a:ext cx="2656496" cy="323165"/>
            </a:xfrm>
            <a:prstGeom prst="rect">
              <a:avLst/>
            </a:prstGeom>
            <a:noFill/>
          </p:spPr>
          <p:txBody>
            <a:bodyPr wrap="none" lIns="0" tIns="91440" rIns="182880" bIns="91440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>
                  <a:ln>
                    <a:noFill/>
                  </a:ln>
                  <a:gradFill>
                    <a:gsLst>
                      <a:gs pos="2917">
                        <a:srgbClr val="505050"/>
                      </a:gs>
                      <a:gs pos="30000">
                        <a:srgbClr val="505050"/>
                      </a:gs>
                    </a:gsLst>
                    <a:lin ang="5400000" scaled="0"/>
                  </a:gradFill>
                  <a:effectLst/>
                  <a:uLnTx/>
                  <a:uFillTx/>
                </a:rPr>
                <a:t>Secondary colors (use only when necessary)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9367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6" r:id="rId1"/>
    <p:sldLayoutId id="2147484457" r:id="rId2"/>
    <p:sldLayoutId id="2147484458" r:id="rId3"/>
    <p:sldLayoutId id="2147484459" r:id="rId4"/>
    <p:sldLayoutId id="2147484460" r:id="rId5"/>
    <p:sldLayoutId id="2147484461" r:id="rId6"/>
    <p:sldLayoutId id="2147484462" r:id="rId7"/>
    <p:sldLayoutId id="2147484463" r:id="rId8"/>
    <p:sldLayoutId id="2147484464" r:id="rId9"/>
    <p:sldLayoutId id="2147484465" r:id="rId10"/>
    <p:sldLayoutId id="2147484466" r:id="rId11"/>
    <p:sldLayoutId id="2147484467" r:id="rId12"/>
    <p:sldLayoutId id="2147484468" r:id="rId13"/>
    <p:sldLayoutId id="2147484469" r:id="rId14"/>
    <p:sldLayoutId id="2147484470" r:id="rId15"/>
    <p:sldLayoutId id="2147484471" r:id="rId16"/>
    <p:sldLayoutId id="2147484472" r:id="rId17"/>
    <p:sldLayoutId id="2147484473" r:id="rId18"/>
    <p:sldLayoutId id="2147484474" r:id="rId19"/>
  </p:sldLayoutIdLst>
  <p:transition>
    <p:fade/>
  </p:transition>
  <p:txStyles>
    <p:titleStyle>
      <a:lvl1pPr algn="l" defTabSz="932742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02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42900" marR="0" indent="-3429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40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84200" marR="0" indent="-2413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lang="en-US" sz="2400" kern="1200" spc="0" baseline="0" dirty="0" smtClean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2pPr>
      <a:lvl3pPr marL="8001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0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3pPr>
      <a:lvl4pPr marL="10287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4pPr>
      <a:lvl5pPr marL="1257300" marR="0" indent="-228600" algn="l" defTabSz="932742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800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Segoe UI" panose="020B0502040204020203" pitchFamily="34" charset="0"/>
        </a:defRPr>
      </a:lvl5pPr>
      <a:lvl6pPr marL="2565040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31412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97783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64155" indent="-233186" algn="l" defTabSz="93274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66371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32742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99113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65484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33185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98226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64597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30969" algn="l" defTabSz="93274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5ACBF0"/>
          </p15:clr>
        </p15:guide>
        <p15:guide id="2" pos="173">
          <p15:clr>
            <a:srgbClr val="5ACBF0"/>
          </p15:clr>
        </p15:guide>
        <p15:guide id="3" pos="749">
          <p15:clr>
            <a:srgbClr val="5ACBF0"/>
          </p15:clr>
        </p15:guide>
        <p15:guide id="4" pos="1325">
          <p15:clr>
            <a:srgbClr val="5ACBF0"/>
          </p15:clr>
        </p15:guide>
        <p15:guide id="5" pos="1901">
          <p15:clr>
            <a:srgbClr val="5ACBF0"/>
          </p15:clr>
        </p15:guide>
        <p15:guide id="6" pos="2477">
          <p15:clr>
            <a:srgbClr val="5ACBF0"/>
          </p15:clr>
        </p15:guide>
        <p15:guide id="7" pos="3053">
          <p15:clr>
            <a:srgbClr val="5ACBF0"/>
          </p15:clr>
        </p15:guide>
        <p15:guide id="8" pos="3629">
          <p15:clr>
            <a:srgbClr val="5ACBF0"/>
          </p15:clr>
        </p15:guide>
        <p15:guide id="9" pos="4205">
          <p15:clr>
            <a:srgbClr val="5ACBF0"/>
          </p15:clr>
        </p15:guide>
        <p15:guide id="10" pos="4781">
          <p15:clr>
            <a:srgbClr val="5ACBF0"/>
          </p15:clr>
        </p15:guide>
        <p15:guide id="11" pos="5357">
          <p15:clr>
            <a:srgbClr val="5ACBF0"/>
          </p15:clr>
        </p15:guide>
        <p15:guide id="12" pos="5933">
          <p15:clr>
            <a:srgbClr val="5ACBF0"/>
          </p15:clr>
        </p15:guide>
        <p15:guide id="13" pos="6509">
          <p15:clr>
            <a:srgbClr val="5ACBF0"/>
          </p15:clr>
        </p15:guide>
        <p15:guide id="14" pos="7085">
          <p15:clr>
            <a:srgbClr val="5ACBF0"/>
          </p15:clr>
        </p15:guide>
        <p15:guide id="15" pos="7661">
          <p15:clr>
            <a:srgbClr val="5ACBF0"/>
          </p15:clr>
        </p15:guide>
        <p15:guide id="16" pos="288">
          <p15:clr>
            <a:srgbClr val="C35EA4"/>
          </p15:clr>
        </p15:guide>
        <p15:guide id="17" pos="7546">
          <p15:clr>
            <a:srgbClr val="C35EA4"/>
          </p15:clr>
        </p15:guide>
        <p15:guide id="18" orient="horz" pos="763">
          <p15:clr>
            <a:srgbClr val="5ACBF0"/>
          </p15:clr>
        </p15:guide>
        <p15:guide id="19" orient="horz" pos="1339">
          <p15:clr>
            <a:srgbClr val="5ACBF0"/>
          </p15:clr>
        </p15:guide>
        <p15:guide id="20" orient="horz" pos="1915">
          <p15:clr>
            <a:srgbClr val="5ACBF0"/>
          </p15:clr>
        </p15:guide>
        <p15:guide id="21" orient="horz" pos="2491">
          <p15:clr>
            <a:srgbClr val="5ACBF0"/>
          </p15:clr>
        </p15:guide>
        <p15:guide id="22" orient="horz" pos="3067">
          <p15:clr>
            <a:srgbClr val="5ACBF0"/>
          </p15:clr>
        </p15:guide>
        <p15:guide id="23" orient="horz" pos="3643">
          <p15:clr>
            <a:srgbClr val="5ACBF0"/>
          </p15:clr>
        </p15:guide>
        <p15:guide id="24" orient="horz" pos="4219">
          <p15:clr>
            <a:srgbClr val="5ACBF0"/>
          </p15:clr>
        </p15:guide>
        <p15:guide id="25" orient="horz" pos="302">
          <p15:clr>
            <a:srgbClr val="C35EA4"/>
          </p15:clr>
        </p15:guide>
        <p15:guide id="26" orient="horz" pos="4104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11" Type="http://schemas.openxmlformats.org/officeDocument/2006/relationships/image" Target="../media/image16.png"/><Relationship Id="rId5" Type="http://schemas.openxmlformats.org/officeDocument/2006/relationships/image" Target="../media/image11.sv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14.png"/><Relationship Id="rId9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microsoft.com/office/2007/relationships/hdphoto" Target="../media/hdphoto1.wdp"/><Relationship Id="rId4" Type="http://schemas.openxmlformats.org/officeDocument/2006/relationships/image" Target="../media/image14.png"/><Relationship Id="rId9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05982" y="666693"/>
            <a:ext cx="11201400" cy="2297169"/>
          </a:xfrm>
        </p:spPr>
        <p:txBody>
          <a:bodyPr/>
          <a:lstStyle/>
          <a:p>
            <a:r>
              <a:rPr lang="en-US" sz="4800" b="1" dirty="0"/>
              <a:t>NET 9 + AI Building Blocks</a:t>
            </a:r>
            <a:br>
              <a:rPr lang="en-US" sz="4400" b="1" dirty="0"/>
            </a:br>
            <a:r>
              <a:rPr lang="pt-BR" sz="4400" b="1" dirty="0"/>
              <a:t>Simplificando o desenvolvimento de</a:t>
            </a:r>
            <a:br>
              <a:rPr lang="pt-BR" sz="4400" b="1" dirty="0"/>
            </a:br>
            <a:r>
              <a:rPr lang="pt-BR" sz="4400" b="1" dirty="0"/>
              <a:t>soluções de IA na plataforma .NET</a:t>
            </a:r>
            <a:endParaRPr lang="pt-BR" sz="3200" dirty="0"/>
          </a:p>
        </p:txBody>
      </p:sp>
      <p:pic>
        <p:nvPicPr>
          <p:cNvPr id="13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915189BD-7EAE-4A0C-BD8E-B94BE30EF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7" y="5920754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5FBDA6EF-1FF4-1884-E318-C9775D5221D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5982" y="3094640"/>
            <a:ext cx="6111478" cy="1872045"/>
          </a:xfrm>
        </p:spPr>
        <p:txBody>
          <a:bodyPr/>
          <a:lstStyle/>
          <a:p>
            <a:r>
              <a:rPr lang="en-US" sz="2800" b="1" dirty="0"/>
              <a:t>Renato </a:t>
            </a:r>
            <a:r>
              <a:rPr lang="en-US" sz="2800" b="1" dirty="0" err="1"/>
              <a:t>Groffe</a:t>
            </a:r>
            <a:endParaRPr lang="en-US" sz="2800" b="1" dirty="0"/>
          </a:p>
          <a:p>
            <a:r>
              <a:rPr lang="en-US" sz="2400" dirty="0"/>
              <a:t>Microsoft MVP, Docker Captain, MTAC</a:t>
            </a:r>
          </a:p>
          <a:p>
            <a:r>
              <a:rPr lang="en-US" sz="2400" dirty="0"/>
              <a:t>linkedin.com/in/</a:t>
            </a:r>
            <a:r>
              <a:rPr lang="en-US" sz="2400" dirty="0" err="1"/>
              <a:t>renatogroffe</a:t>
            </a:r>
            <a:br>
              <a:rPr lang="en-US" sz="2400" dirty="0"/>
            </a:br>
            <a:r>
              <a:rPr lang="en-US" sz="2400" dirty="0"/>
              <a:t>renatogroffe.medium.com</a:t>
            </a:r>
            <a:br>
              <a:rPr lang="en-US" sz="2400" dirty="0"/>
            </a:br>
            <a:endParaRPr lang="en-US" sz="2400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ADB9246-A864-2849-E632-040526E9EB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89237" y="5920754"/>
            <a:ext cx="1135344" cy="940713"/>
          </a:xfrm>
          <a:prstGeom prst="rect">
            <a:avLst/>
          </a:prstGeom>
        </p:spPr>
      </p:pic>
      <p:pic>
        <p:nvPicPr>
          <p:cNvPr id="9" name="Imagem 8" descr="Uma imagem contendo desenho&#10;&#10;Descrição gerada automaticamente">
            <a:extLst>
              <a:ext uri="{FF2B5EF4-FFF2-40B4-BE49-F238E27FC236}">
                <a16:creationId xmlns:a16="http://schemas.microsoft.com/office/drawing/2014/main" id="{0BFF81DC-DE29-51A5-F50E-F3348B04628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590" r="25492"/>
          <a:stretch/>
        </p:blipFill>
        <p:spPr>
          <a:xfrm>
            <a:off x="3924581" y="5920754"/>
            <a:ext cx="2752086" cy="899299"/>
          </a:xfrm>
          <a:prstGeom prst="rect">
            <a:avLst/>
          </a:prstGeom>
        </p:spPr>
      </p:pic>
      <p:pic>
        <p:nvPicPr>
          <p:cNvPr id="5" name="Imagem 4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FFE709D9-948A-AEB2-36BD-393B811F7E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7596" y="3221029"/>
            <a:ext cx="1411641" cy="1411641"/>
          </a:xfrm>
          <a:prstGeom prst="rect">
            <a:avLst/>
          </a:prstGeom>
        </p:spPr>
      </p:pic>
      <p:pic>
        <p:nvPicPr>
          <p:cNvPr id="10" name="Imagem 9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E77E4CE1-584B-5D12-1332-10EECAB9FDAD}"/>
              </a:ext>
            </a:extLst>
          </p:cNvPr>
          <p:cNvPicPr>
            <a:picLocks noChangeAspect="1"/>
          </p:cNvPicPr>
          <p:nvPr/>
        </p:nvPicPr>
        <p:blipFill>
          <a:blip r:embed="rId8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19152" y="3357982"/>
            <a:ext cx="1120922" cy="1137736"/>
          </a:xfrm>
          <a:prstGeom prst="rect">
            <a:avLst/>
          </a:prstGeom>
          <a:noFill/>
        </p:spPr>
      </p:pic>
      <p:pic>
        <p:nvPicPr>
          <p:cNvPr id="11" name="Imagem 10" descr="Ícone&#10;&#10;Descrição gerada automaticamente">
            <a:extLst>
              <a:ext uri="{FF2B5EF4-FFF2-40B4-BE49-F238E27FC236}">
                <a16:creationId xmlns:a16="http://schemas.microsoft.com/office/drawing/2014/main" id="{9BF4606F-1AAC-3794-9916-F38CB41FF1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09237" y="3344862"/>
            <a:ext cx="1120922" cy="1120922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CCEED7F3-7A7A-A760-4F07-35482A4219C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04868" y="3353973"/>
            <a:ext cx="1219201" cy="121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5595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1916" y="1238303"/>
            <a:ext cx="7692721" cy="51816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Most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Valuable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Professional (MVP)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Docker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Captain</a:t>
            </a: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Multi-Plataform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Technical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Audience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Contributor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(MTAC)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Arquiteto de Soluções/Software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+20 anos de experiência na área de Tecnologia</a:t>
            </a:r>
          </a:p>
          <a:p>
            <a:pPr>
              <a:lnSpc>
                <a:spcPct val="100000"/>
              </a:lnSpc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Community </a:t>
            </a:r>
            <a:r>
              <a:rPr lang="pt-BR" sz="24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Leader</a:t>
            </a:r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Autor Técnico e Palestrante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0837" y="36366"/>
            <a:ext cx="5541788" cy="1174896"/>
          </a:xfrm>
        </p:spPr>
        <p:txBody>
          <a:bodyPr anchor="ctr">
            <a:normAutofit/>
          </a:bodyPr>
          <a:lstStyle/>
          <a:p>
            <a:pPr algn="l"/>
            <a:r>
              <a:rPr lang="pt-PT" sz="4488" b="1" dirty="0">
                <a:solidFill>
                  <a:schemeClr val="bg2">
                    <a:lumMod val="25000"/>
                  </a:schemeClr>
                </a:solidFill>
              </a:rPr>
              <a:t>Renato Groffe</a:t>
            </a:r>
          </a:p>
        </p:txBody>
      </p:sp>
      <p:sp>
        <p:nvSpPr>
          <p:cNvPr id="17" name="Content Placeholder 1"/>
          <p:cNvSpPr txBox="1">
            <a:spLocks/>
          </p:cNvSpPr>
          <p:nvPr/>
        </p:nvSpPr>
        <p:spPr>
          <a:xfrm>
            <a:off x="883" y="6589794"/>
            <a:ext cx="12434710" cy="415870"/>
          </a:xfrm>
          <a:prstGeom prst="rect">
            <a:avLst/>
          </a:prstGeom>
          <a:solidFill>
            <a:srgbClr val="292929"/>
          </a:solidFill>
        </p:spPr>
        <p:txBody>
          <a:bodyPr vert="horz" lIns="93247" tIns="46623" rIns="93247" bIns="46623" rtlCol="0">
            <a:noAutofit/>
          </a:bodyPr>
          <a:lstStyle>
            <a:lvl1pPr marL="342900" indent="-3429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1pPr>
            <a:lvl2pPr marL="742950" indent="-28575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ts val="2600"/>
              </a:lnSpc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accent1">
                    <a:lumMod val="50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pt-BR" sz="1836" spc="300" dirty="0">
                <a:solidFill>
                  <a:schemeClr val="bg1"/>
                </a:solidFill>
              </a:rPr>
              <a:t>https://renatogroffe.medium.com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F16374F2-EFE7-4775-AD13-95766DD40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8614" y="472111"/>
            <a:ext cx="2064045" cy="2290202"/>
          </a:xfrm>
          <a:prstGeom prst="rect">
            <a:avLst/>
          </a:prstGeom>
        </p:spPr>
      </p:pic>
      <p:pic>
        <p:nvPicPr>
          <p:cNvPr id="9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C942EB67-E85D-42B0-8C54-899E7CBFA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9726" y="3083121"/>
            <a:ext cx="2052933" cy="82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A06A382F-CB5E-49D3-A714-BF89782F31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1042" y="4081293"/>
            <a:ext cx="1733820" cy="1733820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F1C07B8D-D885-A29F-54DF-949F736538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07226" y="394920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4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solidFill>
                  <a:schemeClr val="accent3">
                    <a:lumMod val="75000"/>
                  </a:schemeClr>
                </a:solidFill>
              </a:rPr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8" y="1439862"/>
            <a:ext cx="11810999" cy="1292662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.NET 9 + AI Building </a:t>
            </a:r>
            <a:r>
              <a:rPr lang="pt-BR" sz="3600" dirty="0" err="1">
                <a:solidFill>
                  <a:srgbClr val="494949"/>
                </a:solidFill>
              </a:rPr>
              <a:t>Blocks</a:t>
            </a:r>
            <a:r>
              <a:rPr lang="pt-BR" sz="3600" dirty="0">
                <a:solidFill>
                  <a:srgbClr val="494949"/>
                </a:solidFill>
              </a:rPr>
              <a:t>: uma visão geral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600" dirty="0">
                <a:solidFill>
                  <a:srgbClr val="494949"/>
                </a:solidFill>
              </a:rPr>
              <a:t>Exemplos práticos</a:t>
            </a:r>
          </a:p>
        </p:txBody>
      </p:sp>
      <p:pic>
        <p:nvPicPr>
          <p:cNvPr id="7" name="Imagem 6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9BC6B581-3AEC-88D1-F865-35FBCDEB4F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8196" y="3914421"/>
            <a:ext cx="1411641" cy="1411641"/>
          </a:xfrm>
          <a:prstGeom prst="rect">
            <a:avLst/>
          </a:prstGeom>
        </p:spPr>
      </p:pic>
      <p:pic>
        <p:nvPicPr>
          <p:cNvPr id="9" name="Imagem 8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5A05E8C9-4D37-2449-EC4A-522C0B3A1371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99752" y="4051374"/>
            <a:ext cx="1120922" cy="1137736"/>
          </a:xfrm>
          <a:prstGeom prst="rect">
            <a:avLst/>
          </a:prstGeom>
          <a:noFill/>
        </p:spPr>
      </p:pic>
      <p:pic>
        <p:nvPicPr>
          <p:cNvPr id="10" name="Imagem 9" descr="Ícone&#10;&#10;Descrição gerada automaticamente">
            <a:extLst>
              <a:ext uri="{FF2B5EF4-FFF2-40B4-BE49-F238E27FC236}">
                <a16:creationId xmlns:a16="http://schemas.microsoft.com/office/drawing/2014/main" id="{F2EDA4F2-BDAE-C3A6-408D-BAF53E08F3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89837" y="4038254"/>
            <a:ext cx="1120922" cy="1120922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A6FB47ED-42D4-44A5-7636-D5EB1400FA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85468" y="4047365"/>
            <a:ext cx="1219201" cy="121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39069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82BD4-D7C0-D29B-D529-FEC7E8331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C7F348-BB15-6D16-05EF-EC06D8F6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rgbClr val="494949"/>
                </a:solidFill>
              </a:rPr>
              <a:t>.NET 9 + AI Building </a:t>
            </a:r>
            <a:r>
              <a:rPr lang="pt-BR" sz="4400" dirty="0" err="1">
                <a:solidFill>
                  <a:srgbClr val="494949"/>
                </a:solidFill>
              </a:rPr>
              <a:t>Blocks</a:t>
            </a:r>
            <a:r>
              <a:rPr lang="pt-BR" sz="4400" dirty="0">
                <a:solidFill>
                  <a:srgbClr val="494949"/>
                </a:solidFill>
              </a:rPr>
              <a:t>: uma visão geral</a:t>
            </a:r>
            <a:endParaRPr lang="pt-BR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pic>
        <p:nvPicPr>
          <p:cNvPr id="8" name="Imagem 7" descr="Interface gráfica do usuário, Aplicativo, Teams&#10;&#10;Descrição gerada automaticamente">
            <a:extLst>
              <a:ext uri="{FF2B5EF4-FFF2-40B4-BE49-F238E27FC236}">
                <a16:creationId xmlns:a16="http://schemas.microsoft.com/office/drawing/2014/main" id="{EE053CFC-FCB9-34ED-7BF5-04D3060C6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37" y="1076817"/>
            <a:ext cx="11171238" cy="591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24738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E097F-4825-4D14-B7FB-8434EC3B2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400" dirty="0">
                <a:solidFill>
                  <a:srgbClr val="494949"/>
                </a:solidFill>
              </a:rPr>
              <a:t>.NET 9 + AI Building </a:t>
            </a:r>
            <a:r>
              <a:rPr lang="pt-BR" sz="4400" dirty="0" err="1">
                <a:solidFill>
                  <a:srgbClr val="494949"/>
                </a:solidFill>
              </a:rPr>
              <a:t>Blocks</a:t>
            </a:r>
            <a:r>
              <a:rPr lang="pt-BR" sz="4400" dirty="0">
                <a:solidFill>
                  <a:srgbClr val="494949"/>
                </a:solidFill>
              </a:rPr>
              <a:t>: uma visão geral</a:t>
            </a:r>
            <a:endParaRPr lang="pt-BR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F01629-F01C-4AE7-B7DB-6087E6CFCF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74639" y="1744662"/>
            <a:ext cx="7008034" cy="4321183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API unificada (interface </a:t>
            </a:r>
            <a:r>
              <a:rPr lang="pt-BR" sz="3200" b="1" dirty="0" err="1">
                <a:solidFill>
                  <a:srgbClr val="494949"/>
                </a:solidFill>
              </a:rPr>
              <a:t>IChatClient</a:t>
            </a:r>
            <a:r>
              <a:rPr lang="pt-BR" sz="3200" dirty="0">
                <a:solidFill>
                  <a:srgbClr val="494949"/>
                </a:solidFill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Flexibilidade - suportando </a:t>
            </a:r>
            <a:r>
              <a:rPr lang="pt-BR" sz="3200" b="1" dirty="0">
                <a:solidFill>
                  <a:srgbClr val="494949"/>
                </a:solidFill>
              </a:rPr>
              <a:t>Azure OpenAI, </a:t>
            </a:r>
            <a:r>
              <a:rPr lang="pt-BR" sz="3200" b="1" dirty="0" err="1">
                <a:solidFill>
                  <a:srgbClr val="494949"/>
                </a:solidFill>
              </a:rPr>
              <a:t>Ollama</a:t>
            </a:r>
            <a:r>
              <a:rPr lang="pt-BR" sz="3200" b="1" dirty="0">
                <a:solidFill>
                  <a:srgbClr val="494949"/>
                </a:solidFill>
              </a:rPr>
              <a:t>, GitHub Models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b="1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>
                <a:solidFill>
                  <a:srgbClr val="494949"/>
                </a:solidFill>
              </a:rPr>
              <a:t>Facilidade de uso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pt-BR" sz="3200" dirty="0">
              <a:solidFill>
                <a:srgbClr val="494949"/>
              </a:solidFill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3200" dirty="0" err="1">
                <a:solidFill>
                  <a:srgbClr val="494949"/>
                </a:solidFill>
              </a:rPr>
              <a:t>Componentização</a:t>
            </a:r>
            <a:r>
              <a:rPr lang="pt-BR" sz="3200" dirty="0">
                <a:solidFill>
                  <a:srgbClr val="494949"/>
                </a:solidFill>
              </a:rPr>
              <a:t> / middlewares</a:t>
            </a:r>
          </a:p>
        </p:txBody>
      </p:sp>
      <p:pic>
        <p:nvPicPr>
          <p:cNvPr id="4" name="Imagem 3" descr="Desenho de uma pessoa&#10;&#10;Descrição gerada automaticamente com confiança baixa">
            <a:extLst>
              <a:ext uri="{FF2B5EF4-FFF2-40B4-BE49-F238E27FC236}">
                <a16:creationId xmlns:a16="http://schemas.microsoft.com/office/drawing/2014/main" id="{9A773938-7341-7B68-DE88-C5FBF5A07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1532" y="3948499"/>
            <a:ext cx="1411641" cy="1411641"/>
          </a:xfrm>
          <a:prstGeom prst="rect">
            <a:avLst/>
          </a:prstGeom>
        </p:spPr>
      </p:pic>
      <p:pic>
        <p:nvPicPr>
          <p:cNvPr id="6" name="Imagem 5" descr="Imagem em preto e branco&#10;&#10;Descrição gerada automaticamente com confiança média">
            <a:extLst>
              <a:ext uri="{FF2B5EF4-FFF2-40B4-BE49-F238E27FC236}">
                <a16:creationId xmlns:a16="http://schemas.microsoft.com/office/drawing/2014/main" id="{5C853873-715E-4AB6-819D-23C765FFF172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7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52037" y="2582862"/>
            <a:ext cx="1120922" cy="1137736"/>
          </a:xfrm>
          <a:prstGeom prst="rect">
            <a:avLst/>
          </a:prstGeom>
          <a:noFill/>
        </p:spPr>
      </p:pic>
      <p:pic>
        <p:nvPicPr>
          <p:cNvPr id="7" name="Imagem 6" descr="Ícone&#10;&#10;Descrição gerada automaticamente">
            <a:extLst>
              <a:ext uri="{FF2B5EF4-FFF2-40B4-BE49-F238E27FC236}">
                <a16:creationId xmlns:a16="http://schemas.microsoft.com/office/drawing/2014/main" id="{40835AC5-80EE-4192-313E-5A98DDC862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112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08570" y="4013800"/>
            <a:ext cx="1120922" cy="1120922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DE284CEB-6066-A34D-1591-CE47E955C7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537753" y="2578853"/>
            <a:ext cx="1219201" cy="1219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1146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385004"/>
            <a:ext cx="4876800" cy="2179058"/>
          </a:xfrm>
        </p:spPr>
        <p:txBody>
          <a:bodyPr/>
          <a:lstStyle/>
          <a:p>
            <a:pPr algn="ctr"/>
            <a:r>
              <a:rPr lang="pt-BR" dirty="0"/>
              <a:t>EXEMPLOS PRÁTICOS</a:t>
            </a:r>
          </a:p>
        </p:txBody>
      </p:sp>
    </p:spTree>
    <p:extLst>
      <p:ext uri="{BB962C8B-B14F-4D97-AF65-F5344CB8AC3E}">
        <p14:creationId xmlns:p14="http://schemas.microsoft.com/office/powerpoint/2010/main" val="935025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/>
          <p:cNvGrpSpPr/>
          <p:nvPr/>
        </p:nvGrpSpPr>
        <p:grpSpPr>
          <a:xfrm>
            <a:off x="0" y="0"/>
            <a:ext cx="12436475" cy="7078662"/>
            <a:chOff x="0" y="5843723"/>
            <a:chExt cx="12436475" cy="1150802"/>
          </a:xfrm>
        </p:grpSpPr>
        <p:sp>
          <p:nvSpPr>
            <p:cNvPr id="7" name="Retângulo 6"/>
            <p:cNvSpPr/>
            <p:nvPr/>
          </p:nvSpPr>
          <p:spPr bwMode="auto">
            <a:xfrm>
              <a:off x="0" y="5854505"/>
              <a:ext cx="12436475" cy="1140020"/>
            </a:xfrm>
            <a:prstGeom prst="rect">
              <a:avLst/>
            </a:prstGeom>
            <a:solidFill>
              <a:srgbClr val="292929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8" name="Retângulo 7"/>
            <p:cNvSpPr/>
            <p:nvPr/>
          </p:nvSpPr>
          <p:spPr bwMode="auto">
            <a:xfrm>
              <a:off x="0" y="5843723"/>
              <a:ext cx="12436475" cy="10782"/>
            </a:xfrm>
            <a:prstGeom prst="rect">
              <a:avLst/>
            </a:prstGeom>
            <a:solidFill>
              <a:srgbClr val="FF0000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32472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BR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E4A19"/>
                </a:solidFill>
                <a:effectLst/>
                <a:uLnTx/>
                <a:uFillTx/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50825" y="5169852"/>
            <a:ext cx="11934824" cy="627864"/>
          </a:xfrm>
        </p:spPr>
        <p:txBody>
          <a:bodyPr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" name="Título 3">
            <a:extLst>
              <a:ext uri="{FF2B5EF4-FFF2-40B4-BE49-F238E27FC236}">
                <a16:creationId xmlns:a16="http://schemas.microsoft.com/office/drawing/2014/main" id="{1581A68B-F4F2-4842-B63E-4808CD8A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79837" y="2883852"/>
            <a:ext cx="4876800" cy="1181862"/>
          </a:xfrm>
        </p:spPr>
        <p:txBody>
          <a:bodyPr/>
          <a:lstStyle/>
          <a:p>
            <a:r>
              <a:rPr lang="pt-BR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220767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.potx" id="{61D5EBA6-A23E-492C-8A07-E4BCB14E768B}" vid="{2C5385DD-25CC-4B4A-8E83-9D91F0EF820F}"/>
    </a:ext>
  </a:extLst>
</a:theme>
</file>

<file path=ppt/theme/theme2.xml><?xml version="1.0" encoding="utf-8"?>
<a:theme xmlns:a="http://schemas.openxmlformats.org/drawingml/2006/main" name="1_5-50002_Ignite_Breakout_Template">
  <a:themeElements>
    <a:clrScheme name="Ignite 2016">
      <a:dk1>
        <a:srgbClr val="505050"/>
      </a:dk1>
      <a:lt1>
        <a:srgbClr val="FFFFFF"/>
      </a:lt1>
      <a:dk2>
        <a:srgbClr val="D83B01"/>
      </a:dk2>
      <a:lt2>
        <a:srgbClr val="F8F8F8"/>
      </a:lt2>
      <a:accent1>
        <a:srgbClr val="D83B01"/>
      </a:accent1>
      <a:accent2>
        <a:srgbClr val="0078D7"/>
      </a:accent2>
      <a:accent3>
        <a:srgbClr val="505050"/>
      </a:accent3>
      <a:accent4>
        <a:srgbClr val="D2D2D2"/>
      </a:accent4>
      <a:accent5>
        <a:srgbClr val="FFB900"/>
      </a:accent5>
      <a:accent6>
        <a:srgbClr val="FF8C0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5439">
                  <a:srgbClr val="F8F8F8"/>
                </a:gs>
                <a:gs pos="10000">
                  <a:srgbClr val="F8F8F8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Ignite_2016_16x9_Template" id="{08B3FEDF-27CE-477E-A1F2-9805036CC047}" vid="{CD0BEC05-913A-4A4A-B174-12DECD18D25B}"/>
    </a:ext>
  </a:extLst>
</a:theme>
</file>

<file path=ppt/theme/theme3.xml><?xml version="1.0" encoding="utf-8"?>
<a:theme xmlns:a="http://schemas.openxmlformats.org/drawingml/2006/main" name="5-30721_Build_2016_Template_Light">
  <a:themeElements>
    <a:clrScheme name="Build 2016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78D7"/>
      </a:accent1>
      <a:accent2>
        <a:srgbClr val="002050"/>
      </a:accent2>
      <a:accent3>
        <a:srgbClr val="00BCF2"/>
      </a:accent3>
      <a:accent4>
        <a:srgbClr val="D2D2D2"/>
      </a:accent4>
      <a:accent5>
        <a:srgbClr val="737373"/>
      </a:accent5>
      <a:accent6>
        <a:srgbClr val="505050"/>
      </a:accent6>
      <a:hlink>
        <a:srgbClr val="0078D7"/>
      </a:hlink>
      <a:folHlink>
        <a:srgbClr val="0078D7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2DD1E4E3-0871-45BE-BEDE-345B55444DCB}"/>
    </a:ext>
  </a:extLst>
</a:theme>
</file>

<file path=ppt/theme/theme4.xml><?xml version="1.0" encoding="utf-8"?>
<a:theme xmlns:a="http://schemas.openxmlformats.org/drawingml/2006/main" name="5-30721_Build_2016_Template_Dark">
  <a:themeElements>
    <a:clrScheme name="Build 2016 Dark">
      <a:dk1>
        <a:srgbClr val="505050"/>
      </a:dk1>
      <a:lt1>
        <a:srgbClr val="FFFFFF"/>
      </a:lt1>
      <a:dk2>
        <a:srgbClr val="0078D7"/>
      </a:dk2>
      <a:lt2>
        <a:srgbClr val="F8F8F8"/>
      </a:lt2>
      <a:accent1>
        <a:srgbClr val="00BCF2"/>
      </a:accent1>
      <a:accent2>
        <a:srgbClr val="0078D7"/>
      </a:accent2>
      <a:accent3>
        <a:srgbClr val="002050"/>
      </a:accent3>
      <a:accent4>
        <a:srgbClr val="D2D2D2"/>
      </a:accent4>
      <a:accent5>
        <a:srgbClr val="737373"/>
      </a:accent5>
      <a:accent6>
        <a:srgbClr val="323232"/>
      </a:accent6>
      <a:hlink>
        <a:srgbClr val="5DDCFF"/>
      </a:hlink>
      <a:folHlink>
        <a:srgbClr val="5DDCFF"/>
      </a:folHlink>
    </a:clrScheme>
    <a:fontScheme name="Custom 2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_Build_2016_16x9_Template.potx" id="{2D9F1654-7A66-4699-829C-201E10216A69}" vid="{EE767E89-5D4D-44CA-8070-C9EE1D87F83B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PresentationsDoc" ma:contentTypeID="0x01010031DCF4CA090F824DB1E4CCBB6B9D64EA00101E8AAD132F8F4D96340D6376C8BB3E" ma:contentTypeVersion="22" ma:contentTypeDescription="" ma:contentTypeScope="" ma:versionID="8add498658ef06bbcf3bc1f2c97d938c">
  <xsd:schema xmlns:xsd="http://www.w3.org/2001/XMLSchema" xmlns:xs="http://www.w3.org/2001/XMLSchema" xmlns:p="http://schemas.microsoft.com/office/2006/metadata/properties" xmlns:ns1="http://schemas.microsoft.com/sharepoint/v3" xmlns:ns2="01c77077-aee4-4b5f-bd4e-9cd40a6fff29" xmlns:ns3="230e9df3-be65-4c73-a93b-d1236ebd677e" xmlns:ns5="8ff673fc-3231-4e3a-893b-6d7f7cd32766" targetNamespace="http://schemas.microsoft.com/office/2006/metadata/properties" ma:root="true" ma:fieldsID="a14070d067e341e7ddc7e27ecc4a2d88" ns1:_="" ns2:_="" ns3:_="" ns5:_="">
    <xsd:import namespace="http://schemas.microsoft.com/sharepoint/v3"/>
    <xsd:import namespace="01c77077-aee4-4b5f-bd4e-9cd40a6fff29"/>
    <xsd:import namespace="230e9df3-be65-4c73-a93b-d1236ebd677e"/>
    <xsd:import namespace="8ff673fc-3231-4e3a-893b-6d7f7cd32766"/>
    <xsd:element name="properties">
      <xsd:complexType>
        <xsd:sequence>
          <xsd:element name="documentManagement">
            <xsd:complexType>
              <xsd:all>
                <xsd:element ref="ns2:mb2e01f7e2d8413988e28e59aa226eec" minOccurs="0"/>
                <xsd:element ref="ns3:TaxCatchAll" minOccurs="0"/>
                <xsd:element ref="ns3:TaxCatchAllLabel" minOccurs="0"/>
                <xsd:element ref="ns2:iaa5f83406f94009a0f6a3e890699ff7" minOccurs="0"/>
                <xsd:element ref="ns2:d12e2661e9634d9aa98bbb375f31aced" minOccurs="0"/>
                <xsd:element ref="ns2:Event_x0020_Start_x0020_Date" minOccurs="0"/>
                <xsd:element ref="ns2:Event_x0020_End_x0020_Date" minOccurs="0"/>
                <xsd:element ref="ns2:Presentation_x0020_Date" minOccurs="0"/>
                <xsd:element ref="ns2:MS_x0020_Speaker" minOccurs="0"/>
                <xsd:element ref="ns2:External_x0020_Speaker" minOccurs="0"/>
                <xsd:element ref="ns2:o1010385baed4da9b5076a6aa651d1e5" minOccurs="0"/>
                <xsd:element ref="ns2:kc6d1bd9a46e4e5fbbbf99ca3de7a092" minOccurs="0"/>
                <xsd:element ref="ns2:Session_x0020_Code" minOccurs="0"/>
                <xsd:element ref="ns2:MS_x0020_Content_x0020_Owner" minOccurs="0"/>
                <xsd:element ref="ns2:m6878b9dd7994da4ba144f95347d99c6" minOccurs="0"/>
                <xsd:element ref="ns2:fc15c16204564de583b4c942b10d19ec" minOccurs="0"/>
                <xsd:element ref="ns1:AverageRating" minOccurs="0"/>
                <xsd:element ref="ns1:RatingCount" minOccurs="0"/>
                <xsd:element ref="ns1:LikesCount" minOccurs="0"/>
                <xsd:element ref="ns3:TaxKeywordTaxHTField" minOccurs="0"/>
                <xsd:element ref="ns5:Target_x0020_Audiences" minOccurs="0"/>
                <xsd:element ref="ns2:SharedWithUsers" minOccurs="0"/>
                <xsd:element ref="ns2:SharedWithDetails" minOccurs="0"/>
                <xsd:element ref="ns3:NumberofDownloa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AverageRating" ma:index="31" nillable="true" ma:displayName="Rating (0-5)" ma:decimals="2" ma:description="Average value of all the ratings that have been submitted" ma:internalName="AverageRating" ma:readOnly="true">
      <xsd:simpleType>
        <xsd:restriction base="dms:Number"/>
      </xsd:simpleType>
    </xsd:element>
    <xsd:element name="RatingCount" ma:index="32" nillable="true" ma:displayName="Number of Ratings" ma:decimals="0" ma:description="Number of ratings submitted" ma:internalName="RatingCount" ma:readOnly="true">
      <xsd:simpleType>
        <xsd:restriction base="dms:Number"/>
      </xsd:simpleType>
    </xsd:element>
    <xsd:element name="LikesCount" ma:index="33" nillable="true" ma:displayName="Number of Likes" ma:internalName="LikesCount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c77077-aee4-4b5f-bd4e-9cd40a6fff29" elementFormDefault="qualified">
    <xsd:import namespace="http://schemas.microsoft.com/office/2006/documentManagement/types"/>
    <xsd:import namespace="http://schemas.microsoft.com/office/infopath/2007/PartnerControls"/>
    <xsd:element name="mb2e01f7e2d8413988e28e59aa226eec" ma:index="8" nillable="true" ma:taxonomy="true" ma:internalName="mb2e01f7e2d8413988e28e59aa226eec" ma:taxonomyFieldName="Event_x0020_Name" ma:displayName="Event Name" ma:default="" ma:fieldId="{6b2e01f7-e2d8-4139-88e2-8e59aa226eec}" ma:sspId="e385fb40-52d4-4fae-9c5b-3e8ff8a5878e" ma:termSetId="32cfb7b5-aebe-4989-95ed-0d5619f5d6c0" ma:anchorId="eaa4d92a-3824-4a49-92be-7ef169e4e325" ma:open="false" ma:isKeyword="false">
      <xsd:complexType>
        <xsd:sequence>
          <xsd:element ref="pc:Terms" minOccurs="0" maxOccurs="1"/>
        </xsd:sequence>
      </xsd:complexType>
    </xsd:element>
    <xsd:element name="iaa5f83406f94009a0f6a3e890699ff7" ma:index="12" nillable="true" ma:taxonomy="true" ma:internalName="iaa5f83406f94009a0f6a3e890699ff7" ma:taxonomyFieldName="Event_x0020_Location" ma:displayName="Event Location" ma:default="" ma:fieldId="{2aa5f834-06f9-4009-a0f6-a3e890699ff7}" ma:sspId="e385fb40-52d4-4fae-9c5b-3e8ff8a5878e" ma:termSetId="ff02addd-433e-4baa-a831-22be402789d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d12e2661e9634d9aa98bbb375f31aced" ma:index="14" nillable="true" ma:taxonomy="true" ma:internalName="d12e2661e9634d9aa98bbb375f31aced" ma:taxonomyFieldName="Event_x0020_Venue" ma:displayName="Event Venue" ma:default="" ma:fieldId="{d12e2661-e963-4d9a-a98b-bb375f31aced}" ma:sspId="e385fb40-52d4-4fae-9c5b-3e8ff8a5878e" ma:termSetId="ff02addd-433e-4baa-a831-22be402789db" ma:anchorId="d989be80-0593-11e1-be50-0800200c9a66" ma:open="false" ma:isKeyword="false">
      <xsd:complexType>
        <xsd:sequence>
          <xsd:element ref="pc:Terms" minOccurs="0" maxOccurs="1"/>
        </xsd:sequence>
      </xsd:complexType>
    </xsd:element>
    <xsd:element name="Event_x0020_Start_x0020_Date" ma:index="16" nillable="true" ma:displayName="Event Start Date" ma:format="DateOnly" ma:internalName="Event_x0020_Start_x0020_Date">
      <xsd:simpleType>
        <xsd:restriction base="dms:DateTime"/>
      </xsd:simpleType>
    </xsd:element>
    <xsd:element name="Event_x0020_End_x0020_Date" ma:index="17" nillable="true" ma:displayName="Event End Date" ma:format="DateOnly" ma:internalName="Event_x0020_End_x0020_Date">
      <xsd:simpleType>
        <xsd:restriction base="dms:DateTime"/>
      </xsd:simpleType>
    </xsd:element>
    <xsd:element name="Presentation_x0020_Date" ma:index="18" nillable="true" ma:displayName="Presentation Date" ma:format="DateOnly" ma:internalName="Presentation_x0020_Date">
      <xsd:simpleType>
        <xsd:restriction base="dms:DateTime"/>
      </xsd:simpleType>
    </xsd:element>
    <xsd:element name="MS_x0020_Speaker" ma:index="19" nillable="true" ma:displayName="MS Speaker" ma:list="UserInfo" ma:SharePointGroup="0" ma:internalName="MS_x0020_Speaker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ternal_x0020_Speaker" ma:index="20" nillable="true" ma:displayName="External Speaker" ma:internalName="External_x0020_Speaker">
      <xsd:simpleType>
        <xsd:restriction base="dms:Text">
          <xsd:maxLength value="255"/>
        </xsd:restriction>
      </xsd:simpleType>
    </xsd:element>
    <xsd:element name="o1010385baed4da9b5076a6aa651d1e5" ma:index="21" nillable="true" ma:taxonomy="true" ma:internalName="o1010385baed4da9b5076a6aa651d1e5" ma:taxonomyFieldName="Product" ma:displayName="Product" ma:default="" ma:fieldId="{81010385-baed-4da9-b507-6a6aa651d1e5}" ma:taxonomyMulti="true" ma:sspId="e385fb40-52d4-4fae-9c5b-3e8ff8a5878e" ma:termSetId="e8298524-23d5-441d-8e61-21bed1c2c47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kc6d1bd9a46e4e5fbbbf99ca3de7a092" ma:index="23" nillable="true" ma:taxonomy="true" ma:internalName="kc6d1bd9a46e4e5fbbbf99ca3de7a092" ma:taxonomyFieldName="Campaign" ma:displayName="Campaign" ma:default="" ma:fieldId="{4c6d1bd9-a46e-4e5f-bbbf-99ca3de7a092}" ma:taxonomyMulti="true" ma:sspId="e385fb40-52d4-4fae-9c5b-3e8ff8a5878e" ma:termSetId="eb6054b1-3a98-4c79-97b4-d20150dd266e" ma:anchorId="a7bf803d-fc4f-4bb4-903c-88e76437cc17" ma:open="false" ma:isKeyword="false">
      <xsd:complexType>
        <xsd:sequence>
          <xsd:element ref="pc:Terms" minOccurs="0" maxOccurs="1"/>
        </xsd:sequence>
      </xsd:complexType>
    </xsd:element>
    <xsd:element name="Session_x0020_Code" ma:index="25" nillable="true" ma:displayName="Session Code" ma:internalName="Session_x0020_Code">
      <xsd:simpleType>
        <xsd:restriction base="dms:Text">
          <xsd:maxLength value="255"/>
        </xsd:restriction>
      </xsd:simpleType>
    </xsd:element>
    <xsd:element name="MS_x0020_Content_x0020_Owner" ma:index="26" nillable="true" ma:displayName="MS Content Owner" ma:list="UserInfo" ma:SharePointGroup="0" ma:internalName="MS_x0020_Content_x0020_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6878b9dd7994da4ba144f95347d99c6" ma:index="27" nillable="true" ma:taxonomy="true" ma:internalName="m6878b9dd7994da4ba144f95347d99c6" ma:taxonomyFieldName="Track" ma:displayName="Track" ma:readOnly="false" ma:default="" ma:fieldId="{66878b9d-d799-4da4-ba14-4f95347d99c6}" ma:sspId="e385fb40-52d4-4fae-9c5b-3e8ff8a5878e" ma:termSetId="8113a965-58e2-4a85-99b9-55376be5482e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fc15c16204564de583b4c942b10d19ec" ma:index="29" nillable="true" ma:taxonomy="true" ma:internalName="fc15c16204564de583b4c942b10d19ec" ma:taxonomyFieldName="Audience1" ma:displayName="Audience" ma:default="" ma:fieldId="{fc15c162-0456-4de5-83b4-c942b10d19ec}" ma:taxonomyMulti="true" ma:sspId="e385fb40-52d4-4fae-9c5b-3e8ff8a5878e" ma:termSetId="02c0b350-7782-44ed-b079-a5ef0c1b9fe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aredWithUsers" ma:index="3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description="" ma:hidden="true" ma:list="{0d8ba32e-6f24-4e39-985b-e3fd5ec6bdb7}" ma:internalName="TaxCatchAll" ma:showField="CatchAllData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description="" ma:hidden="true" ma:list="{0d8ba32e-6f24-4e39-985b-e3fd5ec6bdb7}" ma:internalName="TaxCatchAllLabel" ma:readOnly="true" ma:showField="CatchAllDataLabel" ma:web="01c77077-aee4-4b5f-bd4e-9cd40a6fff2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KeywordTaxHTField" ma:index="35" nillable="true" ma:taxonomy="true" ma:internalName="TaxKeywordTaxHTField" ma:taxonomyFieldName="TaxKeyword" ma:displayName="Enterprise Keywords" ma:fieldId="{23f27201-bee3-471e-b2e7-b64fd8b7ca38}" ma:taxonomyMulti="true" ma:sspId="e385fb40-52d4-4fae-9c5b-3e8ff8a5878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umberofDownloads" ma:index="40" nillable="true" ma:displayName="NumberofDownloads" ma:internalName="NumberofDownloads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f673fc-3231-4e3a-893b-6d7f7cd32766" elementFormDefault="qualified">
    <xsd:import namespace="http://schemas.microsoft.com/office/2006/documentManagement/types"/>
    <xsd:import namespace="http://schemas.microsoft.com/office/infopath/2007/PartnerControls"/>
    <xsd:element name="Target_x0020_Audiences" ma:index="37" nillable="true" ma:displayName="Target Audiences" ma:internalName="Target_x0020_Audiences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 ma:index="34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ikesCount xmlns="http://schemas.microsoft.com/sharepoint/v3" xsi:nil="true"/>
    <d12e2661e9634d9aa98bbb375f31aced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Georgia World Congress Center</TermName>
          <TermId xmlns="http://schemas.microsoft.com/office/infopath/2007/PartnerControls">ea0ece34-59a6-4d43-8d9e-d0f9e2a2f1ce</TermId>
        </TermInfo>
      </Terms>
    </d12e2661e9634d9aa98bbb375f31aced>
    <Event_x0020_Start_x0020_Date xmlns="01c77077-aee4-4b5f-bd4e-9cd40a6fff29">2016-09-25T07:00:00+00:00</Event_x0020_Start_x0020_Date>
    <Target_x0020_Audiences xmlns="8ff673fc-3231-4e3a-893b-6d7f7cd32766" xsi:nil="true"/>
    <iaa5f83406f94009a0f6a3e890699ff7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Atlanta</TermName>
          <TermId xmlns="http://schemas.microsoft.com/office/infopath/2007/PartnerControls">01fb9831-5840-48a0-a576-3e48f42baa53</TermId>
        </TermInfo>
      </Terms>
    </iaa5f83406f94009a0f6a3e890699ff7>
    <External_x0020_Speaker xmlns="01c77077-aee4-4b5f-bd4e-9cd40a6fff29">Michael Kelley</External_x0020_Speaker>
    <m6878b9dd7994da4ba144f95347d99c6 xmlns="01c77077-aee4-4b5f-bd4e-9cd40a6fff29">
      <Terms xmlns="http://schemas.microsoft.com/office/infopath/2007/PartnerControls"/>
    </m6878b9dd7994da4ba144f95347d99c6>
    <Presentation_x0020_Date xmlns="01c77077-aee4-4b5f-bd4e-9cd40a6fff29">2016-09-28T04:00:00+00:00</Presentation_x0020_Date>
    <fc15c16204564de583b4c942b10d19ec xmlns="01c77077-aee4-4b5f-bd4e-9cd40a6fff29">
      <Terms xmlns="http://schemas.microsoft.com/office/infopath/2007/PartnerControls"/>
    </fc15c16204564de583b4c942b10d19ec>
    <mb2e01f7e2d8413988e28e59aa226eec xmlns="01c77077-aee4-4b5f-bd4e-9cd40a6fff29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</TermName>
          <TermId xmlns="http://schemas.microsoft.com/office/infopath/2007/PartnerControls">9323c522-fe4b-4922-816b-10a1920d7afb</TermId>
        </TermInfo>
      </Terms>
    </mb2e01f7e2d8413988e28e59aa226eec>
    <MS_x0020_Content_x0020_Owner xmlns="01c77077-aee4-4b5f-bd4e-9cd40a6fff29">
      <UserInfo>
        <DisplayName/>
        <AccountId xsi:nil="true"/>
        <AccountType/>
      </UserInfo>
    </MS_x0020_Content_x0020_Owner>
    <Session_x0020_Code xmlns="01c77077-aee4-4b5f-bd4e-9cd40a6fff29">BRK2158</Session_x0020_Code>
    <Event_x0020_End_x0020_Date xmlns="01c77077-aee4-4b5f-bd4e-9cd40a6fff29">2016-09-30T07:00:00+00:00</Event_x0020_End_x0020_Date>
    <o1010385baed4da9b5076a6aa651d1e5 xmlns="01c77077-aee4-4b5f-bd4e-9cd40a6fff29">
      <Terms xmlns="http://schemas.microsoft.com/office/infopath/2007/PartnerControls"/>
    </o1010385baed4da9b5076a6aa651d1e5>
    <kc6d1bd9a46e4e5fbbbf99ca3de7a092 xmlns="01c77077-aee4-4b5f-bd4e-9cd40a6fff29">
      <Terms xmlns="http://schemas.microsoft.com/office/infopath/2007/PartnerControls"/>
    </kc6d1bd9a46e4e5fbbbf99ca3de7a092>
    <MS_x0020_Speaker xmlns="01c77077-aee4-4b5f-bd4e-9cd40a6fff29">
      <UserInfo>
        <DisplayName/>
        <AccountId xsi:nil="true"/>
        <AccountType/>
      </UserInfo>
    </MS_x0020_Speaker>
    <TaxKeywordTaxHTField xmlns="230e9df3-be65-4c73-a93b-d1236ebd677e">
      <Terms xmlns="http://schemas.microsoft.com/office/infopath/2007/PartnerControls">
        <TermInfo xmlns="http://schemas.microsoft.com/office/infopath/2007/PartnerControls">
          <TermName xmlns="http://schemas.microsoft.com/office/infopath/2007/PartnerControls">Microsoft Ignite 2016</TermName>
          <TermId xmlns="http://schemas.microsoft.com/office/infopath/2007/PartnerControls">e2f6a88c-86f9-4b25-a2af-b5c3afa8c82a</TermId>
        </TermInfo>
      </Terms>
    </TaxKeywordTaxHTField>
    <TaxCatchAll xmlns="230e9df3-be65-4c73-a93b-d1236ebd677e">
      <Value>174</Value>
      <Value>177</Value>
      <Value>176</Value>
      <Value>175</Value>
    </TaxCatchAll>
    <NumberofDownloads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758FDAC0-319D-4A54-8D8E-1D42CB1F800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8F288A-5131-4E80-AB86-F10FC03738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1c77077-aee4-4b5f-bd4e-9cd40a6fff29"/>
    <ds:schemaRef ds:uri="230e9df3-be65-4c73-a93b-d1236ebd677e"/>
    <ds:schemaRef ds:uri="8ff673fc-3231-4e3a-893b-6d7f7cd327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90F116-B58F-4255-B05B-DA3808E0E5C6}">
  <ds:schemaRefs>
    <ds:schemaRef ds:uri="http://purl.org/dc/elements/1.1/"/>
    <ds:schemaRef ds:uri="http://purl.org/dc/dcmitype/"/>
    <ds:schemaRef ds:uri="230e9df3-be65-4c73-a93b-d1236ebd677e"/>
    <ds:schemaRef ds:uri="http://schemas.microsoft.com/office/infopath/2007/PartnerControls"/>
    <ds:schemaRef ds:uri="http://schemas.microsoft.com/office/2006/metadata/properties"/>
    <ds:schemaRef ds:uri="01c77077-aee4-4b5f-bd4e-9cd40a6fff29"/>
    <ds:schemaRef ds:uri="http://schemas.microsoft.com/sharepoint/v3"/>
    <ds:schemaRef ds:uri="8ff673fc-3231-4e3a-893b-6d7f7cd32766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Microsoft_Ignite_2016_16x9_Template</Template>
  <TotalTime>1227</TotalTime>
  <Words>349</Words>
  <Application>Microsoft Office PowerPoint</Application>
  <PresentationFormat>Personalizar</PresentationFormat>
  <Paragraphs>56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4</vt:i4>
      </vt:variant>
      <vt:variant>
        <vt:lpstr>Títulos de slides</vt:lpstr>
      </vt:variant>
      <vt:variant>
        <vt:i4>7</vt:i4>
      </vt:variant>
    </vt:vector>
  </HeadingPairs>
  <TitlesOfParts>
    <vt:vector size="16" baseType="lpstr">
      <vt:lpstr>Arial</vt:lpstr>
      <vt:lpstr>Consolas</vt:lpstr>
      <vt:lpstr>Segoe UI</vt:lpstr>
      <vt:lpstr>Segoe UI Light</vt:lpstr>
      <vt:lpstr>Wingdings</vt:lpstr>
      <vt:lpstr>5-50002_Ignite_Breakout_Template</vt:lpstr>
      <vt:lpstr>1_5-50002_Ignite_Breakout_Template</vt:lpstr>
      <vt:lpstr>5-30721_Build_2016_Template_Light</vt:lpstr>
      <vt:lpstr>5-30721_Build_2016_Template_Dark</vt:lpstr>
      <vt:lpstr>NET 9 + AI Building Blocks Simplificando o desenvolvimento de soluções de IA na plataforma .NET</vt:lpstr>
      <vt:lpstr>Renato Groffe</vt:lpstr>
      <vt:lpstr>Agenda</vt:lpstr>
      <vt:lpstr>.NET 9 + AI Building Blocks: uma visão geral</vt:lpstr>
      <vt:lpstr>.NET 9 + AI Building Blocks: uma visão geral</vt:lpstr>
      <vt:lpstr>EXEMPLOS PRÁTICOS</vt:lpstr>
      <vt:lpstr>OBRIGADO!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See why Microsoft loves Linux and Open Source</dc:title>
  <dc:subject>&lt;Speech title here&gt;</dc:subject>
  <dc:creator>Michael Kelley (OSTC)</dc:creator>
  <cp:keywords>Microsoft Ignite 2016</cp:keywords>
  <dc:description>Template: Mitchell Derrey, Silverfox Productions_x000d_
Formatting: _x000d_
Audience Type:</dc:description>
  <cp:lastModifiedBy>Renato Groffe</cp:lastModifiedBy>
  <cp:revision>494</cp:revision>
  <dcterms:created xsi:type="dcterms:W3CDTF">2016-08-05T22:03:34Z</dcterms:created>
  <dcterms:modified xsi:type="dcterms:W3CDTF">2024-12-04T12:42:40Z</dcterms:modified>
  <cp:category>Microsoft Ignite 2016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0x01010031DCF4CA090F824DB1E4CCBB6B9D64EA00101E8AAD132F8F4D96340D6376C8BB3E</vt:lpwstr>
  </property>
  <property fmtid="{D5CDD505-2E9C-101B-9397-08002B2CF9AE}" pid="3" name="Product">
    <vt:lpwstr/>
  </property>
  <property fmtid="{D5CDD505-2E9C-101B-9397-08002B2CF9AE}" pid="4" name="Event1">
    <vt:lpwstr>622;#Unassigned|2c8af875-f38a-40b8-a0a9-056aed3fc8c0</vt:lpwstr>
  </property>
  <property fmtid="{D5CDD505-2E9C-101B-9397-08002B2CF9AE}" pid="5" name="Audience">
    <vt:lpwstr/>
  </property>
  <property fmtid="{D5CDD505-2E9C-101B-9397-08002B2CF9AE}" pid="6" name="Event Venue">
    <vt:lpwstr>177;#Georgia World Congress Center|ea0ece34-59a6-4d43-8d9e-d0f9e2a2f1ce</vt:lpwstr>
  </property>
  <property fmtid="{D5CDD505-2E9C-101B-9397-08002B2CF9AE}" pid="7" name="Track">
    <vt:lpwstr/>
  </property>
  <property fmtid="{D5CDD505-2E9C-101B-9397-08002B2CF9AE}" pid="8" name="Event Location">
    <vt:lpwstr>176;#Atlanta|01fb9831-5840-48a0-a576-3e48f42baa53</vt:lpwstr>
  </property>
  <property fmtid="{D5CDD505-2E9C-101B-9397-08002B2CF9AE}" pid="9" name="Campaign">
    <vt:lpwstr/>
  </property>
  <property fmtid="{D5CDD505-2E9C-101B-9397-08002B2CF9AE}" pid="10" name="IsMyDocuments">
    <vt:bool>true</vt:bool>
  </property>
  <property fmtid="{D5CDD505-2E9C-101B-9397-08002B2CF9AE}" pid="11" name="TaxKeyword">
    <vt:lpwstr>174;#Microsoft Ignite 2016|e2f6a88c-86f9-4b25-a2af-b5c3afa8c82a</vt:lpwstr>
  </property>
  <property fmtid="{D5CDD505-2E9C-101B-9397-08002B2CF9AE}" pid="12" name="Audience1">
    <vt:lpwstr/>
  </property>
  <property fmtid="{D5CDD505-2E9C-101B-9397-08002B2CF9AE}" pid="13" name="Event Name">
    <vt:lpwstr>175;#Microsoft Ignite|9323c522-fe4b-4922-816b-10a1920d7afb</vt:lpwstr>
  </property>
</Properties>
</file>