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3"/>
  </p:notesMasterIdLst>
  <p:handoutMasterIdLst>
    <p:handoutMasterId r:id="rId14"/>
  </p:handoutMasterIdLst>
  <p:sldIdLst>
    <p:sldId id="1393" r:id="rId8"/>
    <p:sldId id="1774" r:id="rId9"/>
    <p:sldId id="1518" r:id="rId10"/>
    <p:sldId id="1760" r:id="rId11"/>
    <p:sldId id="1750" r:id="rId12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518"/>
            <p14:sldId id="1760"/>
          </p14:sldIdLst>
        </p14:section>
        <p14:section name="Finalizando" id="{CF622469-3E87-46BA-8ED6-912C47B00EF3}">
          <p14:sldIdLst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81" d="100"/>
          <a:sy n="81" d="100"/>
        </p:scale>
        <p:origin x="629" y="5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11/28/2024 7:19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11/28/2024 7:18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7:18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7:18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11/28/2024 7:18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759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11/28/2024 7:18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093"/>
            <a:ext cx="11201400" cy="2297169"/>
          </a:xfrm>
        </p:spPr>
        <p:txBody>
          <a:bodyPr/>
          <a:lstStyle/>
          <a:p>
            <a:r>
              <a:rPr lang="pt-BR" sz="4800" b="1" dirty="0"/>
              <a:t>.NET 9: bibliotecas, </a:t>
            </a:r>
            <a:r>
              <a:rPr lang="pt-BR" sz="4800" b="1" dirty="0" err="1"/>
              <a:t>Runtime</a:t>
            </a:r>
            <a:r>
              <a:rPr lang="pt-BR" sz="4800" b="1" dirty="0"/>
              <a:t>, SDK...</a:t>
            </a:r>
            <a:endParaRPr lang="pt-BR" sz="36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CEBBD7B-35A1-4BE2-9F49-F4BD57DCE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3037" y="5946344"/>
            <a:ext cx="1675417" cy="80269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0773EB7-545A-6EC9-3BEF-6ED0468D54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8841" y="3200503"/>
            <a:ext cx="1619155" cy="1619155"/>
          </a:xfrm>
          <a:prstGeom prst="rect">
            <a:avLst/>
          </a:prstGeom>
        </p:spPr>
      </p:pic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D094BD26-24BB-5BFF-BEA7-124FE946EC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476" y="3185792"/>
            <a:ext cx="1619155" cy="1619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324965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2935975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3934147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802062"/>
            <a:ext cx="1905000" cy="1905000"/>
          </a:xfrm>
          <a:prstGeom prst="rect">
            <a:avLst/>
          </a:prstGeom>
        </p:spPr>
      </p:pic>
      <p:pic>
        <p:nvPicPr>
          <p:cNvPr id="4" name="Imagem 3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A06F26B8-365D-D997-ED41-5D7D50D105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3342" y="5707062"/>
            <a:ext cx="2052933" cy="64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0251" y="1439862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.NET 9: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0F97616-C4A5-ED00-5808-C1E0182BB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837" y="1756941"/>
            <a:ext cx="2175359" cy="2175359"/>
          </a:xfrm>
          <a:prstGeom prst="rect">
            <a:avLst/>
          </a:prstGeom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1E8995B7-26A9-A744-4A78-F55619ABF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516" y="3990586"/>
            <a:ext cx="1786794" cy="17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.NET 9: uma visão geral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619998" cy="389029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Lançado em </a:t>
            </a:r>
            <a:r>
              <a:rPr lang="pt-BR" sz="2800" b="1" dirty="0">
                <a:solidFill>
                  <a:srgbClr val="494949"/>
                </a:solidFill>
              </a:rPr>
              <a:t>Novembro/2024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ASP.NET Core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C# 13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Melhorais envolvendo IA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Visual Studio 2022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+4000 funcionalidades</a:t>
            </a:r>
            <a:r>
              <a:rPr lang="pt-BR" sz="2800" dirty="0">
                <a:solidFill>
                  <a:srgbClr val="494949"/>
                </a:solidFill>
              </a:rPr>
              <a:t> ao longo do SDK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Melhorias em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...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68A18B7-46A1-7D87-57C1-D0EE3E93E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837" y="1756941"/>
            <a:ext cx="2175359" cy="217535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F5258E3D-41CA-8055-2BE5-3E023794C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0516" y="3990586"/>
            <a:ext cx="1786794" cy="17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2196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1287</TotalTime>
  <Words>257</Words>
  <Application>Microsoft Office PowerPoint</Application>
  <PresentationFormat>Personalizar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5</vt:i4>
      </vt:variant>
    </vt:vector>
  </HeadingPairs>
  <TitlesOfParts>
    <vt:vector size="14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.NET 9: bibliotecas, Runtime, SDK...</vt:lpstr>
      <vt:lpstr>Renato Groffe</vt:lpstr>
      <vt:lpstr>Agenda</vt:lpstr>
      <vt:lpstr>.NET 9: uma visão geral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480</cp:revision>
  <dcterms:created xsi:type="dcterms:W3CDTF">2016-08-05T22:03:34Z</dcterms:created>
  <dcterms:modified xsi:type="dcterms:W3CDTF">2024-11-28T22:20:10Z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