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4"/>
  </p:notesMasterIdLst>
  <p:handoutMasterIdLst>
    <p:handoutMasterId r:id="rId15"/>
  </p:handoutMasterIdLst>
  <p:sldIdLst>
    <p:sldId id="1393" r:id="rId8"/>
    <p:sldId id="1774" r:id="rId9"/>
    <p:sldId id="1518" r:id="rId10"/>
    <p:sldId id="1767" r:id="rId11"/>
    <p:sldId id="1768" r:id="rId12"/>
    <p:sldId id="1766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67"/>
          </p14:sldIdLst>
        </p14:section>
        <p14:section name="Finalizando" id="{CF622469-3E87-46BA-8ED6-912C47B00EF3}">
          <p14:sldIdLst>
            <p14:sldId id="1768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1/11/2025 9:21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1/11/2025 9:21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1/11/2025 9:21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1/11/2025 9:21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1/11/2025 9:21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1/11/2025 9:21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2907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1/11/2025 9:21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6600" b="1" dirty="0"/>
              <a:t>.NET 9, C# 13, ASP.NET Core </a:t>
            </a:r>
            <a:r>
              <a:rPr lang="pt-BR" sz="4800" b="1" dirty="0"/>
              <a:t>Novidades no Desenvolvimento Back-</a:t>
            </a:r>
            <a:r>
              <a:rPr lang="pt-BR" sz="4800" b="1" dirty="0" err="1"/>
              <a:t>End</a:t>
            </a:r>
            <a:endParaRPr lang="pt-BR" sz="32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18C914C-CCAD-F842-81C0-29487E43C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750" y="3268662"/>
            <a:ext cx="1892743" cy="189274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84D0BE-F9F4-2091-42D3-08C28D80E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237" y="3268662"/>
            <a:ext cx="1937621" cy="1937621"/>
          </a:xfrm>
          <a:prstGeom prst="rect">
            <a:avLst/>
          </a:prstGeom>
        </p:spPr>
      </p:pic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16955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.NET 8, C# 12, ASP.NET Core: uma visão geral das novidades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23CCB63D-B602-B199-E057-500D2D12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37" y="4183062"/>
            <a:ext cx="1892743" cy="18927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947E52-185B-7C0A-A873-01849225B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242" y="4183062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.NET 9: um resumo de novidade para o mundo Back-</a:t>
            </a:r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End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22269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C# 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GUIDs</a:t>
            </a:r>
            <a:r>
              <a:rPr lang="pt-BR" sz="3200" b="1" dirty="0">
                <a:solidFill>
                  <a:srgbClr val="494949"/>
                </a:solidFill>
              </a:rPr>
              <a:t> v7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ASP.NET Core</a:t>
            </a:r>
            <a:r>
              <a:rPr lang="pt-BR" sz="3200" dirty="0">
                <a:solidFill>
                  <a:srgbClr val="494949"/>
                </a:solidFill>
              </a:rPr>
              <a:t> com suporte nativo a </a:t>
            </a:r>
            <a:r>
              <a:rPr lang="pt-BR" sz="3200" b="1" dirty="0" err="1">
                <a:solidFill>
                  <a:srgbClr val="494949"/>
                </a:solidFill>
              </a:rPr>
              <a:t>OpenAPI</a:t>
            </a:r>
            <a:r>
              <a:rPr lang="pt-BR" sz="3200" dirty="0">
                <a:solidFill>
                  <a:srgbClr val="494949"/>
                </a:solidFill>
              </a:rPr>
              <a:t>,</a:t>
            </a:r>
            <a:br>
              <a:rPr lang="pt-BR" sz="3200" dirty="0">
                <a:solidFill>
                  <a:srgbClr val="494949"/>
                </a:solidFill>
              </a:rPr>
            </a:br>
            <a:r>
              <a:rPr lang="pt-BR" sz="3200" b="1" dirty="0" err="1">
                <a:solidFill>
                  <a:srgbClr val="494949"/>
                </a:solidFill>
              </a:rPr>
              <a:t>Scalar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HybridCache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Melhorias na </a:t>
            </a:r>
            <a:r>
              <a:rPr lang="pt-BR" sz="3200" b="1" dirty="0">
                <a:solidFill>
                  <a:srgbClr val="494949"/>
                </a:solidFill>
              </a:rPr>
              <a:t>serialização JSON, Base64, LINQ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4ACF1C6E-E068-1237-36F4-01EAC0A32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656" y="3954462"/>
            <a:ext cx="1892743" cy="18927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ECF484-596A-01CC-F900-30DCFDC2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1559641"/>
            <a:ext cx="1937621" cy="193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github.com/renatogroffe/DotNet9_DEVPIRA-2025-01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37" y="1973262"/>
            <a:ext cx="4876800" cy="2179058"/>
          </a:xfrm>
        </p:spPr>
        <p:txBody>
          <a:bodyPr/>
          <a:lstStyle/>
          <a:p>
            <a:pPr algn="r"/>
            <a:r>
              <a:rPr lang="pt-BR" dirty="0"/>
              <a:t>EXEMPLOS PRÁTICOS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1C1010-B872-4AA7-1D93-F5C18F82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437" y="1973262"/>
            <a:ext cx="2026658" cy="20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721</TotalTime>
  <Words>327</Words>
  <Application>Microsoft Office PowerPoint</Application>
  <PresentationFormat>Personalizar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 9, C# 13, ASP.NET Core Novidades no Desenvolvimento Back-End</vt:lpstr>
      <vt:lpstr>Renato Groffe</vt:lpstr>
      <vt:lpstr>Agenda</vt:lpstr>
      <vt:lpstr>.NET 9: um resumo de novidade para o mundo Back-End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471</cp:revision>
  <dcterms:created xsi:type="dcterms:W3CDTF">2016-08-05T22:03:34Z</dcterms:created>
  <dcterms:modified xsi:type="dcterms:W3CDTF">2025-01-11T12:30:19Z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