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14"/>
  </p:notesMasterIdLst>
  <p:handoutMasterIdLst>
    <p:handoutMasterId r:id="rId15"/>
  </p:handoutMasterIdLst>
  <p:sldIdLst>
    <p:sldId id="1393" r:id="rId8"/>
    <p:sldId id="1774" r:id="rId9"/>
    <p:sldId id="1518" r:id="rId10"/>
    <p:sldId id="1767" r:id="rId11"/>
    <p:sldId id="1768" r:id="rId12"/>
    <p:sldId id="1766" r:id="rId1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774"/>
            <p14:sldId id="1518"/>
            <p14:sldId id="1767"/>
          </p14:sldIdLst>
        </p14:section>
        <p14:section name="Finalizando" id="{CF622469-3E87-46BA-8ED6-912C47B00EF3}">
          <p14:sldIdLst>
            <p14:sldId id="1768"/>
            <p14:sldId id="17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79472" autoAdjust="0"/>
  </p:normalViewPr>
  <p:slideViewPr>
    <p:cSldViewPr>
      <p:cViewPr varScale="1">
        <p:scale>
          <a:sx n="85" d="100"/>
          <a:sy n="85" d="100"/>
        </p:scale>
        <p:origin x="30" y="126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1/11/2025 9:35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1/11/2025 9:35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1/11/2025 9:35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5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1/11/2025 9:35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1/11/2025 9:35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77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1/11/2025 9:35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29072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1/11/2025 9:35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2207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819973"/>
            <a:ext cx="11201400" cy="1872045"/>
          </a:xfrm>
        </p:spPr>
        <p:txBody>
          <a:bodyPr/>
          <a:lstStyle/>
          <a:p>
            <a:r>
              <a:rPr lang="pt-BR" sz="6600" b="1" dirty="0"/>
              <a:t>.NET 9, C# 13, ASP.NET Core </a:t>
            </a:r>
            <a:r>
              <a:rPr lang="pt-BR" sz="4800" b="1" dirty="0"/>
              <a:t>Novidades no Desenvolvimento Back-</a:t>
            </a:r>
            <a:r>
              <a:rPr lang="pt-BR" sz="4800" b="1" dirty="0" err="1"/>
              <a:t>End</a:t>
            </a:r>
            <a:endParaRPr lang="pt-BR" sz="3200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344862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018C914C-CCAD-F842-81C0-29487E43C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7750" y="3268662"/>
            <a:ext cx="1892743" cy="189274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F84D0BE-F9F4-2091-42D3-08C28D80E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237" y="3268662"/>
            <a:ext cx="1937621" cy="1937621"/>
          </a:xfrm>
          <a:prstGeom prst="rect">
            <a:avLst/>
          </a:prstGeom>
        </p:spPr>
      </p:pic>
      <p:pic>
        <p:nvPicPr>
          <p:cNvPr id="2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729B841-1394-5612-EED8-6F974700E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25EB85F4-3F83-1077-9F3F-A834A3CA77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9237" y="5920754"/>
            <a:ext cx="1135344" cy="940713"/>
          </a:xfrm>
          <a:prstGeom prst="rect">
            <a:avLst/>
          </a:prstGeom>
        </p:spPr>
      </p:pic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97CD0553-8D2A-10BE-B4AD-FDC32593B7E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0590" r="25492"/>
          <a:stretch/>
        </p:blipFill>
        <p:spPr>
          <a:xfrm>
            <a:off x="3924581" y="5920754"/>
            <a:ext cx="2752086" cy="89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76927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Captain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042" y="4081293"/>
            <a:ext cx="1733820" cy="17338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C07B8D-D885-A29F-54DF-949F73653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7226" y="394920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7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116955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.NET 8, C# 12, ASP.NET Core: uma visão geral das novidades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Exemplos práticos</a:t>
            </a: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23CCB63D-B602-B199-E057-500D2D129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637" y="4183062"/>
            <a:ext cx="1892743" cy="189274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8947E52-185B-7C0A-A873-01849225B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242" y="4183062"/>
            <a:ext cx="1937621" cy="193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.NET 9: um resumo de novidade para o mundo Back-</a:t>
            </a:r>
            <a:r>
              <a:rPr lang="pt-BR" sz="4000" dirty="0" err="1">
                <a:solidFill>
                  <a:schemeClr val="accent3">
                    <a:lumMod val="75000"/>
                  </a:schemeClr>
                </a:solidFill>
              </a:rPr>
              <a:t>End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839199" cy="530606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Short </a:t>
            </a:r>
            <a:r>
              <a:rPr lang="pt-BR" sz="3200" dirty="0" err="1">
                <a:solidFill>
                  <a:srgbClr val="494949"/>
                </a:solidFill>
              </a:rPr>
              <a:t>Term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Support</a:t>
            </a:r>
            <a:r>
              <a:rPr lang="pt-BR" sz="3200" dirty="0">
                <a:solidFill>
                  <a:srgbClr val="494949"/>
                </a:solidFill>
              </a:rPr>
              <a:t> (</a:t>
            </a:r>
            <a:r>
              <a:rPr lang="pt-BR" sz="3200" b="1" dirty="0">
                <a:solidFill>
                  <a:srgbClr val="494949"/>
                </a:solidFill>
              </a:rPr>
              <a:t>STS</a:t>
            </a:r>
            <a:r>
              <a:rPr lang="pt-BR" sz="3200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Melhorias de performance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C# 13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GUIDs</a:t>
            </a:r>
            <a:r>
              <a:rPr lang="pt-BR" sz="3200" b="1" dirty="0">
                <a:solidFill>
                  <a:srgbClr val="494949"/>
                </a:solidFill>
              </a:rPr>
              <a:t> v7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ASP.NET Core</a:t>
            </a:r>
            <a:r>
              <a:rPr lang="pt-BR" sz="3200" dirty="0">
                <a:solidFill>
                  <a:srgbClr val="494949"/>
                </a:solidFill>
              </a:rPr>
              <a:t> com suporte nativo a </a:t>
            </a:r>
            <a:r>
              <a:rPr lang="pt-BR" sz="3200" b="1" dirty="0" err="1">
                <a:solidFill>
                  <a:srgbClr val="494949"/>
                </a:solidFill>
              </a:rPr>
              <a:t>OpenAPI</a:t>
            </a:r>
            <a:r>
              <a:rPr lang="pt-BR" sz="3200" dirty="0">
                <a:solidFill>
                  <a:srgbClr val="494949"/>
                </a:solidFill>
              </a:rPr>
              <a:t>,</a:t>
            </a:r>
            <a:br>
              <a:rPr lang="pt-BR" sz="3200" dirty="0">
                <a:solidFill>
                  <a:srgbClr val="494949"/>
                </a:solidFill>
              </a:rPr>
            </a:br>
            <a:r>
              <a:rPr lang="pt-BR" sz="3200" b="1" dirty="0" err="1">
                <a:solidFill>
                  <a:srgbClr val="494949"/>
                </a:solidFill>
              </a:rPr>
              <a:t>Scalar</a:t>
            </a:r>
            <a:r>
              <a:rPr lang="pt-BR" sz="3200" dirty="0">
                <a:solidFill>
                  <a:srgbClr val="494949"/>
                </a:solidFill>
              </a:rPr>
              <a:t>, </a:t>
            </a:r>
            <a:r>
              <a:rPr lang="pt-BR" sz="3200" b="1" dirty="0" err="1">
                <a:solidFill>
                  <a:srgbClr val="494949"/>
                </a:solidFill>
              </a:rPr>
              <a:t>HybridCache</a:t>
            </a:r>
            <a:r>
              <a:rPr lang="pt-BR" sz="3200" dirty="0">
                <a:solidFill>
                  <a:srgbClr val="494949"/>
                </a:solidFill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Melhorias na </a:t>
            </a:r>
            <a:r>
              <a:rPr lang="pt-BR" sz="3200" b="1" dirty="0">
                <a:solidFill>
                  <a:srgbClr val="494949"/>
                </a:solidFill>
              </a:rPr>
              <a:t>serialização JSON, Base64, LINQ</a:t>
            </a:r>
            <a:r>
              <a:rPr lang="pt-BR" sz="3200" dirty="0">
                <a:solidFill>
                  <a:srgbClr val="494949"/>
                </a:solidFill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AI Building </a:t>
            </a:r>
            <a:r>
              <a:rPr lang="pt-BR" sz="3200" b="1" dirty="0" err="1">
                <a:solidFill>
                  <a:srgbClr val="494949"/>
                </a:solidFill>
              </a:rPr>
              <a:t>Blocks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...</a:t>
            </a: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4ACF1C6E-E068-1237-36F4-01EAC0A32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656" y="3954462"/>
            <a:ext cx="1892743" cy="189274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4ECF484-596A-01CC-F900-30DCFDC2A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2437" y="1559641"/>
            <a:ext cx="1937621" cy="193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2042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github.com/renatogroffe/DotNet9_DEVPIRA-2025-01</a:t>
            </a: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037" y="1973262"/>
            <a:ext cx="4876800" cy="2179058"/>
          </a:xfrm>
        </p:spPr>
        <p:txBody>
          <a:bodyPr/>
          <a:lstStyle/>
          <a:p>
            <a:pPr algn="r"/>
            <a:r>
              <a:rPr lang="pt-BR" dirty="0"/>
              <a:t>EXEMPLOS PRÁTICOS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1C1010-B872-4AA7-1D93-F5C18F82C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437" y="1973262"/>
            <a:ext cx="2026658" cy="202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4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08216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744</TotalTime>
  <Words>336</Words>
  <Application>Microsoft Office PowerPoint</Application>
  <PresentationFormat>Personalizar</PresentationFormat>
  <Paragraphs>53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6</vt:i4>
      </vt:variant>
    </vt:vector>
  </HeadingPairs>
  <TitlesOfParts>
    <vt:vector size="15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.NET 9, C# 13, ASP.NET Core Novidades no Desenvolvimento Back-End</vt:lpstr>
      <vt:lpstr>Renato Groffe</vt:lpstr>
      <vt:lpstr>Agenda</vt:lpstr>
      <vt:lpstr>.NET 9: um resumo de novidade para o mundo Back-End</vt:lpstr>
      <vt:lpstr>EXEMPLOS PRÁTICOS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Palestrantre3</cp:lastModifiedBy>
  <cp:revision>472</cp:revision>
  <dcterms:created xsi:type="dcterms:W3CDTF">2016-08-05T22:03:34Z</dcterms:created>
  <dcterms:modified xsi:type="dcterms:W3CDTF">2025-01-11T12:58:35Z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