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3"/>
  </p:notesMasterIdLst>
  <p:handoutMasterIdLst>
    <p:handoutMasterId r:id="rId24"/>
  </p:handoutMasterIdLst>
  <p:sldIdLst>
    <p:sldId id="1393" r:id="rId8"/>
    <p:sldId id="1690" r:id="rId9"/>
    <p:sldId id="1775" r:id="rId10"/>
    <p:sldId id="1777" r:id="rId11"/>
    <p:sldId id="1771" r:id="rId12"/>
    <p:sldId id="1751" r:id="rId13"/>
    <p:sldId id="1756" r:id="rId14"/>
    <p:sldId id="1754" r:id="rId15"/>
    <p:sldId id="1755" r:id="rId16"/>
    <p:sldId id="1770" r:id="rId17"/>
    <p:sldId id="1757" r:id="rId18"/>
    <p:sldId id="1774" r:id="rId19"/>
    <p:sldId id="1772" r:id="rId20"/>
    <p:sldId id="1615" r:id="rId21"/>
    <p:sldId id="1776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75"/>
            <p14:sldId id="1777"/>
            <p14:sldId id="1771"/>
            <p14:sldId id="1751"/>
            <p14:sldId id="1756"/>
            <p14:sldId id="1754"/>
            <p14:sldId id="1755"/>
            <p14:sldId id="1770"/>
            <p14:sldId id="1757"/>
            <p14:sldId id="1774"/>
            <p14:sldId id="1772"/>
          </p14:sldIdLst>
        </p14:section>
        <p14:section name="Finalizando" id="{CF622469-3E87-46BA-8ED6-912C47B00EF3}">
          <p14:sldIdLst>
            <p14:sldId id="1615"/>
            <p14:sldId id="17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>
        <p:scale>
          <a:sx n="74" d="100"/>
          <a:sy n="74" d="100"/>
        </p:scale>
        <p:origin x="441" y="417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5/25/2024 8:58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3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2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5/25/2024 8:58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9:08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9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8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5/25/2024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2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Escalabilidade-BDs-SENAI-2024-0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Escalabilidade-BDs-SENAI-2024-0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b="1" dirty="0"/>
              <a:t>Escalabilidade de Aplicações utilizando SQL Server, PostgreSQL e Redis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1EDE8464-FCE0-8C04-2858-596B0735D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4037" y="3268662"/>
            <a:ext cx="1646243" cy="1646243"/>
          </a:xfrm>
          <a:prstGeom prst="rect">
            <a:avLst/>
          </a:prstGeom>
        </p:spPr>
      </p:pic>
      <p:pic>
        <p:nvPicPr>
          <p:cNvPr id="3" name="Picture 2" descr="https://azurecomcdn.azureedge.net/cvt-13f9af988a3bce151b5f3666660fb76825069825048a47e2c3f78ca61c38c685/images/page/services/cache/redis.png">
            <a:extLst>
              <a:ext uri="{FF2B5EF4-FFF2-40B4-BE49-F238E27FC236}">
                <a16:creationId xmlns:a16="http://schemas.microsoft.com/office/drawing/2014/main" id="{1FBACFF0-EC9D-80C0-4E31-70EC8C50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037" y="3501228"/>
            <a:ext cx="1407163" cy="13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E519BF-2D67-A9AF-48E4-8CC7609E2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637" y="3364749"/>
            <a:ext cx="1407163" cy="14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Suporte a KEDA no Azure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7315199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Azure </a:t>
            </a:r>
            <a:r>
              <a:rPr lang="pt-BR" sz="3200" dirty="0" err="1">
                <a:solidFill>
                  <a:srgbClr val="494949"/>
                </a:solidFill>
              </a:rPr>
              <a:t>Kubernetes</a:t>
            </a:r>
            <a:r>
              <a:rPr lang="pt-BR" sz="3200" dirty="0">
                <a:solidFill>
                  <a:srgbClr val="494949"/>
                </a:solidFill>
              </a:rPr>
              <a:t> Service (AKS)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Azure Container Apps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A28D4CA-6D34-7E56-D2B0-5EBBCE2D3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637" y="1439862"/>
            <a:ext cx="1304925" cy="130492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6666656-1DF4-9974-E8BC-C799439C9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158" y="1553178"/>
            <a:ext cx="1219200" cy="1219200"/>
          </a:xfrm>
          <a:prstGeom prst="rect">
            <a:avLst/>
          </a:prstGeom>
        </p:spPr>
      </p:pic>
      <p:pic>
        <p:nvPicPr>
          <p:cNvPr id="12" name="Imagem 1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D8B236D-30B6-CE55-9AEC-CCA660188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637" y="1585063"/>
            <a:ext cx="1788295" cy="1788295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CE0F5CA2-9807-1C21-80B9-B327D4316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330" y="3396274"/>
            <a:ext cx="1445737" cy="14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2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Cache e Redis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Modernização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87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Suporte a Redis no Azure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7315199" cy="7386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Redis Cache</a:t>
            </a:r>
          </a:p>
        </p:txBody>
      </p:sp>
      <p:pic>
        <p:nvPicPr>
          <p:cNvPr id="12" name="Imagem 1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D8B236D-30B6-CE55-9AEC-CCA66018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26" y="4030275"/>
            <a:ext cx="1788295" cy="1788295"/>
          </a:xfrm>
          <a:prstGeom prst="rect">
            <a:avLst/>
          </a:prstGeom>
        </p:spPr>
      </p:pic>
      <p:pic>
        <p:nvPicPr>
          <p:cNvPr id="5" name="Picture 2" descr="https://azurecomcdn.azureedge.net/cvt-13f9af988a3bce151b5f3666660fb76825069825048a47e2c3f78ca61c38c685/images/page/services/cache/redis.png">
            <a:extLst>
              <a:ext uri="{FF2B5EF4-FFF2-40B4-BE49-F238E27FC236}">
                <a16:creationId xmlns:a16="http://schemas.microsoft.com/office/drawing/2014/main" id="{A1976AEA-7EF5-9C69-7896-F0E365B7D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7" y="3954462"/>
            <a:ext cx="1256273" cy="12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0F7ACA4-00C9-6AC4-C94C-0FEC13694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5437" y="3802062"/>
            <a:ext cx="1609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451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4850598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https://github.com/renatogroffe/Escalabilidade-BDs-SENAI-2024-05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14788D-9FE6-629B-A4DC-926725850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905" y="1435492"/>
            <a:ext cx="3192463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51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72632-225F-B1C0-54D3-D0B20AD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609109-D916-0543-43FD-41DABF69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637" y="906462"/>
            <a:ext cx="7543330" cy="5332412"/>
          </a:xfrm>
        </p:spPr>
      </p:pic>
    </p:spTree>
    <p:extLst>
      <p:ext uri="{BB962C8B-B14F-4D97-AF65-F5344CB8AC3E}">
        <p14:creationId xmlns:p14="http://schemas.microsoft.com/office/powerpoint/2010/main" val="10333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72632-225F-B1C0-54D3-D0B20AD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609109-D916-0543-43FD-41DABF69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637" y="906462"/>
            <a:ext cx="7543330" cy="5332412"/>
          </a:xfrm>
        </p:spPr>
      </p:pic>
    </p:spTree>
    <p:extLst>
      <p:ext uri="{BB962C8B-B14F-4D97-AF65-F5344CB8AC3E}">
        <p14:creationId xmlns:p14="http://schemas.microsoft.com/office/powerpoint/2010/main" val="297548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4850598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https://github.com/renatogroffe/Escalabilidade-BDs-SENAI-2024-05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14788D-9FE6-629B-A4DC-926725850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905" y="1435492"/>
            <a:ext cx="3192463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25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3295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Escalabilidade de aplicações com SQL Server e PostgreSQL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Cache, Redis e 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86BC17A-6000-0C03-F20E-D95DC880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030662"/>
            <a:ext cx="1646243" cy="1646243"/>
          </a:xfrm>
          <a:prstGeom prst="rect">
            <a:avLst/>
          </a:prstGeom>
        </p:spPr>
      </p:pic>
      <p:pic>
        <p:nvPicPr>
          <p:cNvPr id="5" name="Picture 2" descr="https://azurecomcdn.azureedge.net/cvt-13f9af988a3bce151b5f3666660fb76825069825048a47e2c3f78ca61c38c685/images/page/services/cache/redis.png">
            <a:extLst>
              <a:ext uri="{FF2B5EF4-FFF2-40B4-BE49-F238E27FC236}">
                <a16:creationId xmlns:a16="http://schemas.microsoft.com/office/drawing/2014/main" id="{27E222A8-7429-F18C-6BB9-C3338B6E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7" y="4263228"/>
            <a:ext cx="1407163" cy="13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92E045-8FE7-C226-5618-46E32BBC4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437" y="4126749"/>
            <a:ext cx="1407163" cy="14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8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1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Como escalar aplicações que utilizem SQL Server ou PostgreSQL?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2125662"/>
            <a:ext cx="6476998" cy="307161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Utilizar como métrica o </a:t>
            </a:r>
            <a:r>
              <a:rPr lang="pt-BR" sz="2800" b="1" dirty="0">
                <a:solidFill>
                  <a:srgbClr val="494949"/>
                </a:solidFill>
              </a:rPr>
              <a:t>volume de dados</a:t>
            </a:r>
            <a:r>
              <a:rPr lang="pt-BR" sz="2800" dirty="0">
                <a:solidFill>
                  <a:srgbClr val="494949"/>
                </a:solidFill>
              </a:rPr>
              <a:t> para processamento é uma boa abordagem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Em soluções que dependam de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o projeto </a:t>
            </a:r>
            <a:r>
              <a:rPr lang="pt-BR" sz="2800" b="1" dirty="0">
                <a:solidFill>
                  <a:srgbClr val="494949"/>
                </a:solidFill>
              </a:rPr>
              <a:t>KEDA</a:t>
            </a:r>
            <a:r>
              <a:rPr lang="pt-BR" sz="2800" dirty="0">
                <a:solidFill>
                  <a:srgbClr val="494949"/>
                </a:solidFill>
              </a:rPr>
              <a:t> pode simplificar bastante isso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8A60D8F-2100-8A39-BDC5-422036E3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5637" y="1744662"/>
            <a:ext cx="1874843" cy="18748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06191E-10E8-E682-A714-D98F42861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961" y="3802062"/>
            <a:ext cx="1593139" cy="16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6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Event-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93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10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707</TotalTime>
  <Words>668</Words>
  <Application>Microsoft Office PowerPoint</Application>
  <PresentationFormat>Personalizar</PresentationFormat>
  <Paragraphs>105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Escalabilidade de Aplicações utilizando SQL Server, PostgreSQL e Redis</vt:lpstr>
      <vt:lpstr>Renato Groffe</vt:lpstr>
      <vt:lpstr>Apresentação do PowerPoint</vt:lpstr>
      <vt:lpstr>Materiais desta apresentação</vt:lpstr>
      <vt:lpstr>Agenda</vt:lpstr>
      <vt:lpstr>Escalabilidade</vt:lpstr>
      <vt:lpstr>Como escalar aplicações que utilizem SQL Server ou PostgreSQL?</vt:lpstr>
      <vt:lpstr>O projeto KEDA: uma visão geral</vt:lpstr>
      <vt:lpstr>O projeto KEDA: uma visão geral</vt:lpstr>
      <vt:lpstr>Suporte a KEDA no Azure</vt:lpstr>
      <vt:lpstr>Cache e Redis</vt:lpstr>
      <vt:lpstr>Suporte a Redis no Azure</vt:lpstr>
      <vt:lpstr>Materiais desta apresentação</vt:lpstr>
      <vt:lpstr>OBRIGADO!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461</cp:revision>
  <dcterms:created xsi:type="dcterms:W3CDTF">2016-08-05T22:03:34Z</dcterms:created>
  <dcterms:modified xsi:type="dcterms:W3CDTF">2024-05-25T12:08:57Z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