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690" r:id="rId9"/>
    <p:sldId id="1702" r:id="rId10"/>
    <p:sldId id="1800" r:id="rId11"/>
    <p:sldId id="1518" r:id="rId12"/>
    <p:sldId id="1752" r:id="rId13"/>
    <p:sldId id="1756" r:id="rId14"/>
    <p:sldId id="1757" r:id="rId15"/>
    <p:sldId id="1797" r:id="rId16"/>
    <p:sldId id="1708" r:id="rId17"/>
    <p:sldId id="1615" r:id="rId18"/>
    <p:sldId id="1801" r:id="rId19"/>
    <p:sldId id="1750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800"/>
            <p14:sldId id="1518"/>
            <p14:sldId id="1752"/>
            <p14:sldId id="1756"/>
            <p14:sldId id="1757"/>
            <p14:sldId id="1797"/>
            <p14:sldId id="1708"/>
            <p14:sldId id="1615"/>
          </p14:sldIdLst>
        </p14:section>
        <p14:section name="Finalizando" id="{CF622469-3E87-46BA-8ED6-912C47B00EF3}">
          <p14:sldIdLst>
            <p14:sldId id="1801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79472" autoAdjust="0"/>
  </p:normalViewPr>
  <p:slideViewPr>
    <p:cSldViewPr>
      <p:cViewPr varScale="1">
        <p:scale>
          <a:sx n="81" d="100"/>
          <a:sy n="81" d="100"/>
        </p:scale>
        <p:origin x="634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10/11/2024 6:58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10/11/2024 6:58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10/11/2024 6:58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AB2E-24AA-86AA-134A-C7032BCD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5CEE22-ABD6-6AE1-96B2-F55558C74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51E260-82E0-D03B-456F-F8917049E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FEF1F5C-9238-695D-26D3-536EC49A2AC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C92B2-B3FC-BC9A-CC58-A5A2859B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F01F93F-9188-2476-8A23-DE17FC1752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7:12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8F8B2-EB27-A2DE-65DC-C09C47D7CD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10/11/2024 6:58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7:05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7:05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7:05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6:58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10/11/2024 7:12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WASP-ApiTop10-Vulnerabilites_Reactor-2024-0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WASP-ApiTop10-Vulnerabilites_Reactor-2024-0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GitHub </a:t>
            </a:r>
            <a:r>
              <a:rPr lang="pt-BR" b="1" dirty="0" err="1"/>
              <a:t>Copilot</a:t>
            </a:r>
            <a:r>
              <a:rPr lang="pt-BR" b="1" dirty="0"/>
              <a:t> + </a:t>
            </a:r>
            <a:r>
              <a:rPr lang="pt-BR" b="1" dirty="0" err="1"/>
              <a:t>Mermaid</a:t>
            </a:r>
            <a:br>
              <a:rPr lang="pt-BR" b="1" dirty="0"/>
            </a:br>
            <a:r>
              <a:rPr lang="pt-BR" sz="4800" b="1" dirty="0"/>
              <a:t>Simplificando a geração de documentações com Inteligência Artificial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345B4AB-0C8D-B072-3CC8-6703F3A6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673" y="3686525"/>
            <a:ext cx="1232629" cy="1232629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4CC052-08C5-F64F-3D94-2CA5C3059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59" y="3695869"/>
            <a:ext cx="1195389" cy="119538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6BB1190-5EFA-B4E6-17FC-3FFDDD673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51785" y="3554563"/>
            <a:ext cx="1456857" cy="1456857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EB3383B-FC3C-213B-B345-B3F4B7A78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559" y="3686525"/>
            <a:ext cx="2167541" cy="1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Elaboração de diagramas: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7462"/>
            <a:ext cx="78485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Ferramentas online x versionamento de artefatos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do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de customização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Integração com soluções de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a </a:t>
            </a:r>
            <a:r>
              <a:rPr lang="pt-BR" sz="2800" b="1" dirty="0">
                <a:solidFill>
                  <a:srgbClr val="494949"/>
                </a:solidFill>
              </a:rPr>
              <a:t>resolução escolhida (preferencialmente .svg)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322C2EA-3FD7-8802-4C9E-F2474191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665" y="4145865"/>
            <a:ext cx="1195388" cy="119538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B6C7325-2466-E8F4-C35C-6539095C4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617" y="2319502"/>
            <a:ext cx="1332436" cy="133243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0E020B3-DF64-8715-E817-5036D2DA7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037" y="2257196"/>
            <a:ext cx="1600200" cy="16002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EB00C3-1ABA-1E5C-BD15-897078BF8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100" y="3965252"/>
            <a:ext cx="2538074" cy="15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39AA-B713-076A-C2EB-650B1199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EA89-947E-B938-1746-80B02992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686EA0-ACC3-23DD-BD0B-01DE6C320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https://github.com/renatogroffe/OWASP-ApiTop10-Vulnerabilites_Reactor-2024-08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B51C46D-8B1B-BE20-EBBB-342DE64F2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5952FF2-F41C-34E0-9A47-5B0F4588E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FDFB25E-02AF-8C0A-69E2-80E3DA72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F9D4B3B-E73A-55DE-CEF4-DC0D75C92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F82EC6CF-BF18-646A-8937-7EE16D25C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6839" y="1329816"/>
            <a:ext cx="2280882" cy="22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59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https://github.com/renatogroffe/OWASP-ApiTop10-Vulnerabilites_Reactor-2024-08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55585D5-6E65-9D39-B746-D5CCCA310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88FA1121-7077-60F4-E9FE-39972875A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E3263AD4-29F0-7D0C-8D34-A6E85142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495BDC65-D334-D480-6F12-F157F70D48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C13DA54A-3907-7DA8-D480-31BEE8D35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6839" y="1329816"/>
            <a:ext cx="2280882" cy="22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0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GitHub </a:t>
            </a:r>
            <a:r>
              <a:rPr lang="pt-BR" sz="3600" dirty="0" err="1">
                <a:solidFill>
                  <a:srgbClr val="494949"/>
                </a:solidFill>
              </a:rPr>
              <a:t>Copilot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dirty="0" err="1">
                <a:solidFill>
                  <a:srgbClr val="494949"/>
                </a:solidFill>
              </a:rPr>
              <a:t>Mermaid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Considerações importantes na elaboração de diagramas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Exemplos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práticos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32FDE36-7B01-A898-588A-C54B4A94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837" y="4335462"/>
            <a:ext cx="1485705" cy="1485705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81E05EA-B374-758A-9700-797EE2B7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970" y="4395963"/>
            <a:ext cx="1332436" cy="133243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82969D2-6AD8-896C-7181-A93E173D3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7080" y="4262081"/>
            <a:ext cx="1600200" cy="16002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51B385F-EE6E-FB81-E9C7-05CB7C2B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90" y="4262081"/>
            <a:ext cx="2640637" cy="16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Parceria entre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e 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AI </a:t>
            </a:r>
            <a:r>
              <a:rPr lang="pt-BR" sz="3200" dirty="0" err="1">
                <a:solidFill>
                  <a:srgbClr val="494949"/>
                </a:solidFill>
              </a:rPr>
              <a:t>pair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programming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Codex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Planos individuais e empresariais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Sugestões codificando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4476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Produtividade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Aceleração do aprendizado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dezenas de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Visual Studio </a:t>
            </a:r>
            <a:r>
              <a:rPr lang="pt-BR" sz="3600" dirty="0" err="1">
                <a:solidFill>
                  <a:srgbClr val="494949"/>
                </a:solidFill>
              </a:rPr>
              <a:t>Code</a:t>
            </a:r>
            <a:r>
              <a:rPr lang="pt-BR" sz="3600" dirty="0">
                <a:solidFill>
                  <a:srgbClr val="494949"/>
                </a:solidFill>
              </a:rPr>
              <a:t>, Visual Studio 2022, </a:t>
            </a:r>
            <a:r>
              <a:rPr lang="pt-BR" sz="3600" dirty="0" err="1">
                <a:solidFill>
                  <a:srgbClr val="494949"/>
                </a:solidFill>
              </a:rPr>
              <a:t>Neovim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JetBrains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IDEs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489A2-CD14-C7DF-36D6-53F69DA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16B52-264A-5FED-B42F-37349D43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99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7008034" cy="62909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Geração de diagramas a partir de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vários tipos de diagramas, incluindo artefatos </a:t>
            </a:r>
            <a:r>
              <a:rPr lang="pt-BR" sz="3200" b="1" dirty="0">
                <a:solidFill>
                  <a:srgbClr val="494949"/>
                </a:solidFill>
              </a:rPr>
              <a:t>UML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bibliotecas /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>
                <a:solidFill>
                  <a:srgbClr val="494949"/>
                </a:solidFill>
              </a:rPr>
              <a:t>GitHub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Markdown</a:t>
            </a: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Site: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https://mermaid.js.org/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354262"/>
            <a:ext cx="2719388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5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1351</TotalTime>
  <Words>594</Words>
  <Application>Microsoft Office PowerPoint</Application>
  <PresentationFormat>Personalizar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GitHub Copilot + Mermaid Simplificando a geração de documentações com Inteligência Artificial</vt:lpstr>
      <vt:lpstr>Renato Groffe</vt:lpstr>
      <vt:lpstr>Renato Groffe - Comunidades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Elaboração de diagramas: pontos importantes</vt:lpstr>
      <vt:lpstr>EXEMPLOS PRÁTICOS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492</cp:revision>
  <dcterms:created xsi:type="dcterms:W3CDTF">2016-08-05T22:03:34Z</dcterms:created>
  <dcterms:modified xsi:type="dcterms:W3CDTF">2024-10-11T22:15:40Z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