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9"/>
  </p:notesMasterIdLst>
  <p:handoutMasterIdLst>
    <p:handoutMasterId r:id="rId20"/>
  </p:handoutMasterIdLst>
  <p:sldIdLst>
    <p:sldId id="1708" r:id="rId8"/>
    <p:sldId id="1393" r:id="rId9"/>
    <p:sldId id="1690" r:id="rId10"/>
    <p:sldId id="1702" r:id="rId11"/>
    <p:sldId id="1518" r:id="rId12"/>
    <p:sldId id="1705" r:id="rId13"/>
    <p:sldId id="1707" r:id="rId14"/>
    <p:sldId id="1709" r:id="rId15"/>
    <p:sldId id="1706" r:id="rId16"/>
    <p:sldId id="1615" r:id="rId17"/>
    <p:sldId id="1710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708"/>
            <p14:sldId id="1393"/>
            <p14:sldId id="1690"/>
            <p14:sldId id="1702"/>
            <p14:sldId id="1518"/>
            <p14:sldId id="1705"/>
            <p14:sldId id="1707"/>
            <p14:sldId id="1709"/>
            <p14:sldId id="1706"/>
          </p14:sldIdLst>
        </p14:section>
        <p14:section name="Finalizando" id="{CF622469-3E87-46BA-8ED6-912C47B00EF3}">
          <p14:sldIdLst>
            <p14:sldId id="1615"/>
            <p14:sldId id="17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>
        <p:scale>
          <a:sx n="67" d="100"/>
          <a:sy n="67" d="100"/>
        </p:scale>
        <p:origin x="24" y="465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6/24/2023 11:03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6/24/2023 11:02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6/24/2023 11:03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6/24/2023 11:12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6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6/24/2023 11:03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6/24/2023 11:03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6/24/2023 11:03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6/24/2023 11:17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9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6/24/2023 11:07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6/24/2023 11:12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0B8DF-BA05-4840-0381-31357F53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C12429-3285-B7E5-66CA-C43186FF2D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0C4301AE-77AF-0719-8345-F58004AF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764998"/>
            <a:ext cx="11934824" cy="627864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Obs.: dê um “star”, por favor, apoiando...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1668462"/>
            <a:ext cx="4876800" cy="2179058"/>
          </a:xfrm>
        </p:spPr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4D73C230-6906-942E-3DA4-22623E0E7D66}"/>
              </a:ext>
            </a:extLst>
          </p:cNvPr>
          <p:cNvSpPr txBox="1">
            <a:spLocks/>
          </p:cNvSpPr>
          <p:nvPr/>
        </p:nvSpPr>
        <p:spPr>
          <a:xfrm>
            <a:off x="237093" y="4411662"/>
            <a:ext cx="11962287" cy="470426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2800" b="1" u="sng" dirty="0">
                <a:solidFill>
                  <a:schemeClr val="tx1"/>
                </a:solidFill>
              </a:rPr>
              <a:t>https://github.com/renatogroffe/IntegrationTests_DBABrasil2023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55FD63CA-5FE9-0026-B144-09534E1F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037" y="1516062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5065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000" b="1" dirty="0"/>
              <a:t>Automatizando Testes de Integração que dependam de Bancos de Dados com Azure </a:t>
            </a:r>
            <a:r>
              <a:rPr lang="pt-BR" sz="4000" b="1" dirty="0" err="1"/>
              <a:t>DevOps</a:t>
            </a:r>
            <a:endParaRPr lang="pt-BR" sz="24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3802581-6798-44E5-B8C6-ADA6B5A9E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7819" y="2232055"/>
            <a:ext cx="1828800" cy="182880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6F840858-BCB0-4072-BEF9-B2CB7DE5B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437" y="3878262"/>
            <a:ext cx="1479559" cy="147955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71FBB59-2259-C691-8B1B-77C738EFA0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8234" y="4183062"/>
            <a:ext cx="1479558" cy="14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e Bancos de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 utilizando Azure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2FF3A3-B9C0-4863-95C2-02A19BE0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7604" y="3725862"/>
            <a:ext cx="1582533" cy="1582533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C46BC1C-A683-4DF9-87B8-6ED135675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37" y="4814883"/>
            <a:ext cx="1479559" cy="14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Integração: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Validação de um ou mais módulos em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Montagem de um ambiente que simula o que será encontrado 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Necessidade de configurar dependências como serviços de </a:t>
            </a:r>
            <a:r>
              <a:rPr lang="pt-BR" sz="2800" b="1" dirty="0">
                <a:solidFill>
                  <a:srgbClr val="494949"/>
                </a:solidFill>
              </a:rPr>
              <a:t>bancos de dados</a:t>
            </a:r>
            <a:r>
              <a:rPr lang="pt-BR" sz="2800" dirty="0">
                <a:solidFill>
                  <a:srgbClr val="494949"/>
                </a:solidFill>
              </a:rPr>
              <a:t>, mensageria, </a:t>
            </a:r>
            <a:r>
              <a:rPr lang="pt-BR" sz="2800" dirty="0" err="1">
                <a:solidFill>
                  <a:srgbClr val="494949"/>
                </a:solidFill>
              </a:rPr>
              <a:t>caching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Integração: dificuldades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038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Dependências de uma aplicação podem se revelar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Configurar rapidamente um ambiente nem sempre é simples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Por questões de complexidade nem sempre esses testes são executados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84F829F-B4CB-4613-94F6-1B9952EA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Testes de Integração + Bancos de Dados: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Usar instâncias de servidores </a:t>
            </a:r>
            <a:r>
              <a:rPr lang="pt-BR" sz="2800" dirty="0" err="1">
                <a:solidFill>
                  <a:srgbClr val="494949"/>
                </a:solidFill>
              </a:rPr>
              <a:t>on-premise</a:t>
            </a:r>
            <a:r>
              <a:rPr lang="pt-BR" sz="2800" dirty="0">
                <a:solidFill>
                  <a:srgbClr val="494949"/>
                </a:solidFill>
              </a:rPr>
              <a:t> e/ou na nuvem?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Como criar rapidamente bases de dados?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Como popular as estruturas com dados?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Que ferramentas podemos utilizar em um Pipeline?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84F829F-B4CB-4613-94F6-1B9952EA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16" y="2201862"/>
            <a:ext cx="1600200" cy="16002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606775D5-E6CA-46AC-38BC-61C1ED1BB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5837" y="4183062"/>
            <a:ext cx="1479558" cy="14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24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Uma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alternativa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…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83604"/>
            <a:ext cx="11810999" cy="22898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Azure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r>
              <a:rPr lang="pt-BR" sz="3600" dirty="0">
                <a:solidFill>
                  <a:srgbClr val="494949"/>
                </a:solidFill>
              </a:rPr>
              <a:t> + Azure Pipelines +</a:t>
            </a:r>
            <a:br>
              <a:rPr lang="pt-BR" sz="3600" dirty="0">
                <a:solidFill>
                  <a:srgbClr val="494949"/>
                </a:solidFill>
              </a:rPr>
            </a:br>
            <a:r>
              <a:rPr lang="pt-BR" sz="3600" dirty="0">
                <a:solidFill>
                  <a:srgbClr val="494949"/>
                </a:solidFill>
              </a:rPr>
              <a:t>Virtual </a:t>
            </a:r>
            <a:r>
              <a:rPr lang="pt-BR" sz="3600" dirty="0" err="1">
                <a:solidFill>
                  <a:srgbClr val="494949"/>
                </a:solidFill>
              </a:rPr>
              <a:t>Environments</a:t>
            </a:r>
            <a:r>
              <a:rPr lang="pt-BR" sz="3600" dirty="0">
                <a:solidFill>
                  <a:srgbClr val="494949"/>
                </a:solidFill>
              </a:rPr>
              <a:t> + Ferramentas de Linha de Comando + Containers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2FF3A3-B9C0-4863-95C2-02A19BE0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2507" y="4105115"/>
            <a:ext cx="1582533" cy="1582533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DAD6D99-85CA-489D-BFD7-DFB2EC7D8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827" y="4139849"/>
            <a:ext cx="1511634" cy="15116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52318B2-42B4-F143-02D9-791D5A82C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461" y="4010044"/>
            <a:ext cx="1582532" cy="1899039"/>
          </a:xfrm>
          <a:prstGeom prst="rect">
            <a:avLst/>
          </a:prstGeom>
        </p:spPr>
      </p:pic>
      <p:pic>
        <p:nvPicPr>
          <p:cNvPr id="28" name="Imagem 27" descr="Desenho de rosto de pessoa&#10;&#10;Descrição gerada automaticamente com confiança baixa">
            <a:extLst>
              <a:ext uri="{FF2B5EF4-FFF2-40B4-BE49-F238E27FC236}">
                <a16:creationId xmlns:a16="http://schemas.microsoft.com/office/drawing/2014/main" id="{59D4EE03-A108-9A90-BD63-24C6CD354DB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80437" y="3573462"/>
            <a:ext cx="2772204" cy="2772204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22BACA25-AA2D-45CF-3041-880C7DC41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3545" y="4265066"/>
            <a:ext cx="1843873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478</TotalTime>
  <Words>531</Words>
  <Application>Microsoft Office PowerPoint</Application>
  <PresentationFormat>Personalizar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Apresentação do PowerPoint</vt:lpstr>
      <vt:lpstr>Automatizando Testes de Integração que dependam de Bancos de Dados com Azure DevOps</vt:lpstr>
      <vt:lpstr>Renato Groffe</vt:lpstr>
      <vt:lpstr>Renato Groffe - Comunidades</vt:lpstr>
      <vt:lpstr>Agenda</vt:lpstr>
      <vt:lpstr>Testes de Integração: uma visão geral</vt:lpstr>
      <vt:lpstr>Testes de Integração: dificuldades</vt:lpstr>
      <vt:lpstr>Testes de Integração + Bancos de Dados: desafios</vt:lpstr>
      <vt:lpstr>Uma alternativa…</vt:lpstr>
      <vt:lpstr>EXEMPLO PRÁTICO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.</cp:lastModifiedBy>
  <cp:revision>444</cp:revision>
  <dcterms:created xsi:type="dcterms:W3CDTF">2016-08-05T22:03:34Z</dcterms:created>
  <dcterms:modified xsi:type="dcterms:W3CDTF">2023-06-24T14:18:58Z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