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55" r:id="rId15"/>
    <p:sldId id="1745" r:id="rId16"/>
    <p:sldId id="1747" r:id="rId17"/>
    <p:sldId id="1615" r:id="rId18"/>
    <p:sldId id="17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55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11/9/2023 7:43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11/9/2023 7:43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11/9/2023 7:43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11/9/2023 7:43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 e Escalabilidade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8326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github.com/</a:t>
            </a:r>
            <a:r>
              <a:rPr lang="en-US" sz="2800" dirty="0" err="1">
                <a:solidFill>
                  <a:schemeClr val="tx1"/>
                </a:solidFill>
              </a:rPr>
              <a:t>renatogroffe</a:t>
            </a:r>
            <a:r>
              <a:rPr lang="en-US" sz="2800" dirty="0">
                <a:solidFill>
                  <a:schemeClr val="tx1"/>
                </a:solidFill>
              </a:rPr>
              <a:t>/KEDA_2023-11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1019</TotalTime>
  <Words>631</Words>
  <Application>Microsoft Office PowerPoint</Application>
  <PresentationFormat>Personalizar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 e Escalabilidade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470</cp:revision>
  <dcterms:created xsi:type="dcterms:W3CDTF">2016-08-05T22:03:34Z</dcterms:created>
  <dcterms:modified xsi:type="dcterms:W3CDTF">2023-11-09T22:43:17Z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