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0"/>
  </p:notesMasterIdLst>
  <p:handoutMasterIdLst>
    <p:handoutMasterId r:id="rId21"/>
  </p:handoutMasterIdLst>
  <p:sldIdLst>
    <p:sldId id="1393" r:id="rId8"/>
    <p:sldId id="1750" r:id="rId9"/>
    <p:sldId id="1518" r:id="rId10"/>
    <p:sldId id="1708" r:id="rId11"/>
    <p:sldId id="1753" r:id="rId12"/>
    <p:sldId id="1752" r:id="rId13"/>
    <p:sldId id="1538" r:id="rId14"/>
    <p:sldId id="1755" r:id="rId15"/>
    <p:sldId id="1745" r:id="rId16"/>
    <p:sldId id="1747" r:id="rId17"/>
    <p:sldId id="1615" r:id="rId18"/>
    <p:sldId id="175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518"/>
            <p14:sldId id="1708"/>
            <p14:sldId id="1753"/>
            <p14:sldId id="1752"/>
            <p14:sldId id="1538"/>
            <p14:sldId id="1755"/>
            <p14:sldId id="1745"/>
            <p14:sldId id="1747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6/23/2023 11:57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6/23/2023 11:36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6/23/2023 11:36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6/23/2023 11:36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221841"/>
            <a:ext cx="11201400" cy="1872045"/>
          </a:xfrm>
        </p:spPr>
        <p:txBody>
          <a:bodyPr/>
          <a:lstStyle/>
          <a:p>
            <a:r>
              <a:rPr lang="pt-BR" sz="6000" b="1" dirty="0" err="1"/>
              <a:t>Kubernetes</a:t>
            </a:r>
            <a:r>
              <a:rPr lang="pt-BR" sz="6000" b="1" dirty="0"/>
              <a:t>, Escalabilidade e KEDA</a:t>
            </a:r>
            <a:br>
              <a:rPr lang="pt-BR" sz="6000" b="1" dirty="0"/>
            </a:br>
            <a:r>
              <a:rPr lang="pt-BR" sz="4000" b="1" dirty="0"/>
              <a:t>Criando aplicações para processar</a:t>
            </a:r>
            <a:br>
              <a:rPr lang="pt-BR" sz="4000" b="1" dirty="0"/>
            </a:br>
            <a:r>
              <a:rPr lang="pt-BR" sz="4000" b="1" dirty="0"/>
              <a:t>milhares (ou milhões) de acessos simultâneos!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0195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e aplicações modernas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4846637" y="4030662"/>
            <a:ext cx="2412114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8628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r>
              <a:rPr lang="pt-BR" sz="3200" dirty="0">
                <a:solidFill>
                  <a:srgbClr val="494949"/>
                </a:solidFill>
              </a:rPr>
              <a:t>, robustez para processar milhares/milhões de ações simultâneas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Event-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128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>
                <a:solidFill>
                  <a:srgbClr val="494949"/>
                </a:solidFill>
              </a:rPr>
              <a:t>Helm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mecanismo conhecido como </a:t>
            </a:r>
            <a:r>
              <a:rPr lang="pt-BR" sz="3200" b="1" dirty="0">
                <a:solidFill>
                  <a:srgbClr val="494949"/>
                </a:solidFill>
              </a:rPr>
              <a:t>HPA (Horizontal </a:t>
            </a:r>
            <a:r>
              <a:rPr lang="pt-BR" sz="3200" b="1" dirty="0" err="1">
                <a:solidFill>
                  <a:srgbClr val="494949"/>
                </a:solidFill>
              </a:rPr>
              <a:t>Pod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Autoscaler</a:t>
            </a:r>
            <a:r>
              <a:rPr lang="pt-BR" sz="32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dezenas de </a:t>
            </a:r>
            <a:r>
              <a:rPr lang="pt-BR" sz="3200" b="1" dirty="0">
                <a:solidFill>
                  <a:srgbClr val="494949"/>
                </a:solidFill>
              </a:rPr>
              <a:t>tecnologias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serviços em nuvem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883</TotalTime>
  <Words>639</Words>
  <Application>Microsoft Office PowerPoint</Application>
  <PresentationFormat>Personalizar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Kubernetes, Escalabilidade e KEDA Criando aplicações para processar milhares (ou milhões) de acessos simultâneos!</vt:lpstr>
      <vt:lpstr>Renato Groffe</vt:lpstr>
      <vt:lpstr>Agenda</vt:lpstr>
      <vt:lpstr>Escalabilidade</vt:lpstr>
      <vt:lpstr>Aplicações modernas: alguns requisitos importantes</vt:lpstr>
      <vt:lpstr>Como o Kubernetes pode ser útil?</vt:lpstr>
      <vt:lpstr>Kubernetes: uma visão geral</vt:lpstr>
      <vt:lpstr>O projeto KEDA: uma visão geral</vt:lpstr>
      <vt:lpstr>O projeto KEDA: uma visão geral</vt:lpstr>
      <vt:lpstr>O projeto KEDA: uma visão geral</vt:lpstr>
      <vt:lpstr>EXEMPLO PRÁTICO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471</cp:revision>
  <dcterms:created xsi:type="dcterms:W3CDTF">2016-08-05T22:03:34Z</dcterms:created>
  <dcterms:modified xsi:type="dcterms:W3CDTF">2023-06-24T03:58:04Z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