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3"/>
  </p:notesMasterIdLst>
  <p:handoutMasterIdLst>
    <p:handoutMasterId r:id="rId24"/>
  </p:handoutMasterIdLst>
  <p:sldIdLst>
    <p:sldId id="1393" r:id="rId8"/>
    <p:sldId id="1750" r:id="rId9"/>
    <p:sldId id="1759" r:id="rId10"/>
    <p:sldId id="1518" r:id="rId11"/>
    <p:sldId id="1753" r:id="rId12"/>
    <p:sldId id="1708" r:id="rId13"/>
    <p:sldId id="1758" r:id="rId14"/>
    <p:sldId id="1752" r:id="rId15"/>
    <p:sldId id="1538" r:id="rId16"/>
    <p:sldId id="1755" r:id="rId17"/>
    <p:sldId id="1745" r:id="rId18"/>
    <p:sldId id="1747" r:id="rId19"/>
    <p:sldId id="1756" r:id="rId20"/>
    <p:sldId id="1615" r:id="rId21"/>
    <p:sldId id="1754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50"/>
            <p14:sldId id="1759"/>
            <p14:sldId id="1518"/>
            <p14:sldId id="1753"/>
            <p14:sldId id="1708"/>
            <p14:sldId id="1758"/>
            <p14:sldId id="1752"/>
            <p14:sldId id="1538"/>
            <p14:sldId id="1755"/>
            <p14:sldId id="1745"/>
            <p14:sldId id="1747"/>
            <p14:sldId id="1756"/>
          </p14:sldIdLst>
        </p14:section>
        <p14:section name="Finalizando" id="{CF622469-3E87-46BA-8ED6-912C47B00EF3}">
          <p14:sldIdLst>
            <p14:sldId id="1615"/>
            <p14:sldId id="1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11/30/2023 1:07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11/30/2023 1:07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11/30/2023 1:07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99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2:00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4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5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1:16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1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11/30/2023 1:07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KEDA_DevOpsExperience-Nov20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637" y="525462"/>
            <a:ext cx="11201400" cy="1872045"/>
          </a:xfrm>
        </p:spPr>
        <p:txBody>
          <a:bodyPr/>
          <a:lstStyle/>
          <a:p>
            <a:r>
              <a:rPr lang="pt-BR" sz="6000" b="1" dirty="0"/>
              <a:t>KEDA + Aplicações no </a:t>
            </a:r>
            <a:r>
              <a:rPr lang="pt-BR" sz="6000" b="1" dirty="0" err="1"/>
              <a:t>Kubernetes</a:t>
            </a:r>
            <a:br>
              <a:rPr lang="pt-BR" sz="6000" b="1" dirty="0"/>
            </a:br>
            <a:r>
              <a:rPr lang="pt-BR" sz="4000" b="1" dirty="0"/>
              <a:t>Escalando seus </a:t>
            </a:r>
            <a:r>
              <a:rPr lang="pt-BR" sz="4000" b="1" dirty="0" err="1"/>
              <a:t>deployments</a:t>
            </a:r>
            <a:r>
              <a:rPr lang="pt-BR" sz="4000" b="1" dirty="0"/>
              <a:t> de forma mais racional</a:t>
            </a:r>
            <a:endParaRPr lang="pt-BR" sz="40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7437437" y="3421062"/>
            <a:ext cx="1905000" cy="1789839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7D62D74-A213-3C86-AC76-0356B368CAD3}"/>
              </a:ext>
            </a:extLst>
          </p:cNvPr>
          <p:cNvSpPr txBox="1">
            <a:spLocks/>
          </p:cNvSpPr>
          <p:nvPr/>
        </p:nvSpPr>
        <p:spPr bwMode="white">
          <a:xfrm>
            <a:off x="655637" y="3649662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96DCE9B-7AB1-8401-10EE-89ECA5EF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837" y="32331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 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59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487188F-33D2-6D75-1CD5-290332A1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37" y="1233191"/>
            <a:ext cx="6957296" cy="53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75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82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Scalers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configurações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importantes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6276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pollingInterval</a:t>
            </a:r>
            <a:r>
              <a:rPr lang="pt-BR" sz="2600" dirty="0">
                <a:solidFill>
                  <a:srgbClr val="494949"/>
                </a:solidFill>
              </a:rPr>
              <a:t>: checagens periódicas visando escalar um </a:t>
            </a:r>
            <a:r>
              <a:rPr lang="pt-BR" sz="2600" dirty="0" err="1">
                <a:solidFill>
                  <a:srgbClr val="494949"/>
                </a:solidFill>
              </a:rPr>
              <a:t>deployment</a:t>
            </a:r>
            <a:r>
              <a:rPr lang="pt-BR" sz="2600" dirty="0">
                <a:solidFill>
                  <a:srgbClr val="494949"/>
                </a:solidFill>
              </a:rPr>
              <a:t> (</a:t>
            </a:r>
            <a:r>
              <a:rPr lang="pt-BR" sz="2600" b="1" dirty="0">
                <a:solidFill>
                  <a:srgbClr val="494949"/>
                </a:solidFill>
              </a:rPr>
              <a:t>default 30 segundos</a:t>
            </a:r>
            <a:r>
              <a:rPr lang="pt-BR" sz="26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cooldownPeriod</a:t>
            </a:r>
            <a:r>
              <a:rPr lang="pt-BR" sz="2600" b="1" dirty="0">
                <a:solidFill>
                  <a:srgbClr val="494949"/>
                </a:solidFill>
              </a:rPr>
              <a:t>: </a:t>
            </a:r>
            <a:r>
              <a:rPr lang="pt-BR" sz="2600" dirty="0">
                <a:solidFill>
                  <a:srgbClr val="494949"/>
                </a:solidFill>
              </a:rPr>
              <a:t>tempo de inatividade a partir do qual instâncias serão desalocadas (</a:t>
            </a:r>
            <a:r>
              <a:rPr lang="pt-BR" sz="2600" b="1" dirty="0">
                <a:solidFill>
                  <a:srgbClr val="494949"/>
                </a:solidFill>
              </a:rPr>
              <a:t>default 300 segundos/5 minutos</a:t>
            </a:r>
            <a:r>
              <a:rPr lang="pt-BR" sz="26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minReplicaCount</a:t>
            </a:r>
            <a:r>
              <a:rPr lang="pt-BR" sz="2600" b="1" dirty="0">
                <a:solidFill>
                  <a:srgbClr val="494949"/>
                </a:solidFill>
              </a:rPr>
              <a:t>: </a:t>
            </a:r>
            <a:r>
              <a:rPr lang="pt-BR" sz="2600" dirty="0">
                <a:solidFill>
                  <a:srgbClr val="494949"/>
                </a:solidFill>
              </a:rPr>
              <a:t>mínimo de </a:t>
            </a:r>
            <a:r>
              <a:rPr lang="pt-BR" sz="2600" dirty="0" err="1">
                <a:solidFill>
                  <a:srgbClr val="494949"/>
                </a:solidFill>
              </a:rPr>
              <a:t>Pods</a:t>
            </a:r>
            <a:r>
              <a:rPr lang="pt-BR" sz="2600" dirty="0">
                <a:solidFill>
                  <a:srgbClr val="494949"/>
                </a:solidFill>
              </a:rPr>
              <a:t> para um Deployment (</a:t>
            </a:r>
            <a:r>
              <a:rPr lang="pt-BR" sz="2600" b="1" dirty="0">
                <a:solidFill>
                  <a:srgbClr val="494949"/>
                </a:solidFill>
              </a:rPr>
              <a:t>iniciando em 0</a:t>
            </a:r>
            <a:r>
              <a:rPr lang="pt-BR" sz="26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maxReplicaCount</a:t>
            </a:r>
            <a:r>
              <a:rPr lang="pt-BR" sz="2600" b="1" dirty="0">
                <a:solidFill>
                  <a:srgbClr val="494949"/>
                </a:solidFill>
              </a:rPr>
              <a:t>: </a:t>
            </a:r>
            <a:r>
              <a:rPr lang="pt-BR" sz="2600" dirty="0">
                <a:solidFill>
                  <a:srgbClr val="494949"/>
                </a:solidFill>
              </a:rPr>
              <a:t>máximo de </a:t>
            </a:r>
            <a:r>
              <a:rPr lang="pt-BR" sz="2600" dirty="0" err="1">
                <a:solidFill>
                  <a:srgbClr val="494949"/>
                </a:solidFill>
              </a:rPr>
              <a:t>Pods</a:t>
            </a:r>
            <a:r>
              <a:rPr lang="pt-BR" sz="2600" dirty="0">
                <a:solidFill>
                  <a:srgbClr val="494949"/>
                </a:solidFill>
              </a:rPr>
              <a:t> para um 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50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8326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github.com/</a:t>
            </a:r>
            <a:r>
              <a:rPr lang="en-US" sz="2800" dirty="0" err="1">
                <a:solidFill>
                  <a:schemeClr val="tx1"/>
                </a:solidFill>
              </a:rPr>
              <a:t>renatogroffe</a:t>
            </a:r>
            <a:r>
              <a:rPr lang="en-US" sz="2800" dirty="0">
                <a:solidFill>
                  <a:schemeClr val="tx1"/>
                </a:solidFill>
              </a:rPr>
              <a:t>/KEDA_2023-11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37" y="16684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9CD7905E-862F-1FF4-3603-C7D9441F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37" y="1827828"/>
            <a:ext cx="1744663" cy="174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1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572464"/>
          </a:xfrm>
        </p:spPr>
        <p:txBody>
          <a:bodyPr/>
          <a:lstStyle/>
          <a:p>
            <a:r>
              <a:rPr lang="pt-BR" sz="2800" dirty="0">
                <a:solidFill>
                  <a:srgbClr val="494949"/>
                </a:solidFill>
                <a:hlinkClick r:id="rId3"/>
              </a:rPr>
              <a:t>https://github.com/renatogroffe/KEDA_DevOpsExperience-Nov2023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10209502" y="2506662"/>
            <a:ext cx="1955961" cy="18377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F5A5D9C-1F67-8BF9-84EA-F5E5B23F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4147" y="4487862"/>
            <a:ext cx="1656697" cy="1656697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4DE60502-A987-DB04-87AC-2B71CF74D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037" y="4030662"/>
            <a:ext cx="2266297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51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Pontos importantes sobre 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Escalabilidade no </a:t>
            </a:r>
            <a:r>
              <a:rPr lang="pt-BR" sz="3600" dirty="0" err="1">
                <a:solidFill>
                  <a:srgbClr val="494949"/>
                </a:solidFill>
              </a:rPr>
              <a:t>Kubernetes</a:t>
            </a:r>
            <a:r>
              <a:rPr lang="pt-BR" sz="3600" dirty="0">
                <a:solidFill>
                  <a:srgbClr val="494949"/>
                </a:solidFill>
              </a:rPr>
              <a:t> com KEDA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exemplo prático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3932238" y="3934759"/>
            <a:ext cx="2412114" cy="2266297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F5A5D9C-1F67-8BF9-84EA-F5E5B23F9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037" y="3878262"/>
            <a:ext cx="2266297" cy="22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modernas: alguns requisitos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8839199" cy="436427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Alta disponibilidade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Comunicação assíncrona, Mensageria, Eventos...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Microservices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0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Questões importantes – Escalabilidade horizontal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9862"/>
            <a:ext cx="8000998" cy="5181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Quando acrescentar mais instâncias?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Quando desalocar instâncias?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desalocar recursos sem interrupções abruptas?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Que métricas utilizar?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Existem formas de escalar mediante agendamento?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12010-5BB6-3BB7-1AA2-6C205409B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7" y="2811462"/>
            <a:ext cx="2378764" cy="1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184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1073</TotalTime>
  <Words>834</Words>
  <Application>Microsoft Office PowerPoint</Application>
  <PresentationFormat>Personalizar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KEDA + Aplicações no Kubernetes Escalando seus deployments de forma mais racional</vt:lpstr>
      <vt:lpstr>Renato Groffe</vt:lpstr>
      <vt:lpstr>Download dos materiais desta apresentação</vt:lpstr>
      <vt:lpstr>Agenda</vt:lpstr>
      <vt:lpstr>Aplicações modernas: alguns requisitos importantes</vt:lpstr>
      <vt:lpstr>Escalabilidade</vt:lpstr>
      <vt:lpstr>Questões importantes – Escalabilidade horizontal</vt:lpstr>
      <vt:lpstr>Como o Kubernetes pode ser útil?</vt:lpstr>
      <vt:lpstr>Kubernetes: uma visão geral</vt:lpstr>
      <vt:lpstr>O projeto KEDA: uma visão geral</vt:lpstr>
      <vt:lpstr>O projeto KEDA: uma visão geral</vt:lpstr>
      <vt:lpstr>O projeto KEDA: uma visão geral</vt:lpstr>
      <vt:lpstr>Scalers KEDA: configurações importantes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473</cp:revision>
  <dcterms:created xsi:type="dcterms:W3CDTF">2016-08-05T22:03:34Z</dcterms:created>
  <dcterms:modified xsi:type="dcterms:W3CDTF">2023-11-30T17:01:55Z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