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0"/>
  </p:notesMasterIdLst>
  <p:handoutMasterIdLst>
    <p:handoutMasterId r:id="rId21"/>
  </p:handoutMasterIdLst>
  <p:sldIdLst>
    <p:sldId id="1393" r:id="rId8"/>
    <p:sldId id="1750" r:id="rId9"/>
    <p:sldId id="1518" r:id="rId10"/>
    <p:sldId id="1708" r:id="rId11"/>
    <p:sldId id="1753" r:id="rId12"/>
    <p:sldId id="1752" r:id="rId13"/>
    <p:sldId id="1538" r:id="rId14"/>
    <p:sldId id="1755" r:id="rId15"/>
    <p:sldId id="1745" r:id="rId16"/>
    <p:sldId id="1747" r:id="rId17"/>
    <p:sldId id="1615" r:id="rId18"/>
    <p:sldId id="1754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50"/>
            <p14:sldId id="1518"/>
            <p14:sldId id="1708"/>
            <p14:sldId id="1753"/>
            <p14:sldId id="1752"/>
            <p14:sldId id="1538"/>
            <p14:sldId id="1755"/>
            <p14:sldId id="1745"/>
            <p14:sldId id="1747"/>
          </p14:sldIdLst>
        </p14:section>
        <p14:section name="Finalizando" id="{CF622469-3E87-46BA-8ED6-912C47B00EF3}">
          <p14:sldIdLst>
            <p14:sldId id="1615"/>
            <p14:sldId id="1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4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8/16/2023 10:21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8/16/2023 10:21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8/16/2023 10:21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8/16/2023 10:21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8/16/2023 10:21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8/16/2023 10:21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799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8/16/2023 10:21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8/16/2023 10:21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8/16/2023 10:21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8/16/2023 10:21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8/16/2023 10:21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8/16/2023 10:21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6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8/16/2023 10:21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637" y="221841"/>
            <a:ext cx="11201400" cy="1872045"/>
          </a:xfrm>
        </p:spPr>
        <p:txBody>
          <a:bodyPr/>
          <a:lstStyle/>
          <a:p>
            <a:r>
              <a:rPr lang="pt-BR" sz="6000" b="1" dirty="0" err="1"/>
              <a:t>Kubernetes</a:t>
            </a:r>
            <a:r>
              <a:rPr lang="pt-BR" sz="6000" b="1" dirty="0"/>
              <a:t>, Escalabilidade e KEDA</a:t>
            </a:r>
            <a:br>
              <a:rPr lang="pt-BR" sz="6000" b="1" dirty="0"/>
            </a:br>
            <a:r>
              <a:rPr lang="pt-BR" sz="4000" b="1" dirty="0"/>
              <a:t>Criando aplicações para processar</a:t>
            </a:r>
            <a:br>
              <a:rPr lang="pt-BR" sz="4000" b="1" dirty="0"/>
            </a:br>
            <a:r>
              <a:rPr lang="pt-BR" sz="4000" b="1" dirty="0"/>
              <a:t>milhares (ou milhões) de acessos simultâneos!</a:t>
            </a:r>
            <a:endParaRPr lang="pt-BR" sz="40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7437437" y="3421062"/>
            <a:ext cx="1905000" cy="1789839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7D62D74-A213-3C86-AC76-0356B368CAD3}"/>
              </a:ext>
            </a:extLst>
          </p:cNvPr>
          <p:cNvSpPr txBox="1">
            <a:spLocks/>
          </p:cNvSpPr>
          <p:nvPr/>
        </p:nvSpPr>
        <p:spPr bwMode="white">
          <a:xfrm>
            <a:off x="655637" y="3649662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96DCE9B-7AB1-8401-10EE-89ECA5EF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837" y="32331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0195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82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2179058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4647592"/>
            <a:ext cx="11934824" cy="84946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https://renatogroffe.medium.com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F9261FA0-3C4C-105B-3F0A-826E20AA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72" y="902074"/>
            <a:ext cx="236253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e aplicações modernas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no </a:t>
            </a:r>
            <a:r>
              <a:rPr lang="pt-BR" sz="3600" dirty="0" err="1">
                <a:solidFill>
                  <a:srgbClr val="494949"/>
                </a:solidFill>
              </a:rPr>
              <a:t>Kubernetes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4846637" y="4030662"/>
            <a:ext cx="2412114" cy="22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39175"/>
            <a:ext cx="11889564" cy="917575"/>
          </a:xfrm>
        </p:spPr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Escalabilidade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7865B2-2A8F-8230-9B74-D5D6C224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287462"/>
            <a:ext cx="756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01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modernas: alguns requisitos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43642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Alta disponibilidade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Comunicação assíncrona, Mensageria, Eventos...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Microservices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60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útil?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86287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Orquestração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Autoscaling</a:t>
            </a:r>
            <a:r>
              <a:rPr lang="pt-BR" sz="3200" dirty="0">
                <a:solidFill>
                  <a:srgbClr val="494949"/>
                </a:solidFill>
              </a:rPr>
              <a:t>, robustez para processar milhares/milhões de ações simultâneas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Mecanismos de Health </a:t>
            </a:r>
            <a:r>
              <a:rPr lang="pt-BR" sz="3200" dirty="0" err="1">
                <a:solidFill>
                  <a:srgbClr val="494949"/>
                </a:solidFill>
              </a:rPr>
              <a:t>Check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662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Também conhecido como </a:t>
            </a:r>
            <a:r>
              <a:rPr lang="pt-BR" sz="3000" b="1" dirty="0">
                <a:solidFill>
                  <a:srgbClr val="494949"/>
                </a:solidFill>
              </a:rPr>
              <a:t>K8s</a:t>
            </a:r>
            <a:r>
              <a:rPr lang="pt-BR" sz="3000" dirty="0">
                <a:solidFill>
                  <a:srgbClr val="494949"/>
                </a:solidFill>
              </a:rPr>
              <a:t> ou </a:t>
            </a:r>
            <a:r>
              <a:rPr lang="pt-BR" sz="3000" b="1" dirty="0" err="1">
                <a:solidFill>
                  <a:srgbClr val="494949"/>
                </a:solidFill>
              </a:rPr>
              <a:t>kube</a:t>
            </a:r>
            <a:endParaRPr lang="pt-BR" sz="30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Desenvolvido originalmente pela </a:t>
            </a:r>
            <a:r>
              <a:rPr lang="pt-BR" sz="3000" b="1" dirty="0">
                <a:solidFill>
                  <a:srgbClr val="494949"/>
                </a:solidFill>
              </a:rPr>
              <a:t>Google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Mantido pela </a:t>
            </a:r>
            <a:r>
              <a:rPr lang="pt-BR" sz="3000" b="1" dirty="0">
                <a:solidFill>
                  <a:srgbClr val="494949"/>
                </a:solidFill>
              </a:rPr>
              <a:t>Cloud </a:t>
            </a:r>
            <a:r>
              <a:rPr lang="pt-BR" sz="3000" b="1" dirty="0" err="1">
                <a:solidFill>
                  <a:srgbClr val="494949"/>
                </a:solidFill>
              </a:rPr>
              <a:t>Native</a:t>
            </a:r>
            <a:r>
              <a:rPr lang="pt-BR" sz="3000" b="1" dirty="0">
                <a:solidFill>
                  <a:srgbClr val="494949"/>
                </a:solidFill>
              </a:rPr>
              <a:t> </a:t>
            </a:r>
            <a:r>
              <a:rPr lang="pt-BR" sz="3000" b="1" dirty="0" err="1">
                <a:solidFill>
                  <a:srgbClr val="494949"/>
                </a:solidFill>
              </a:rPr>
              <a:t>Computing</a:t>
            </a:r>
            <a:r>
              <a:rPr lang="pt-BR" sz="30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Escrito em </a:t>
            </a:r>
            <a:r>
              <a:rPr lang="pt-BR" sz="30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Open </a:t>
            </a:r>
            <a:r>
              <a:rPr lang="pt-BR" sz="3000" b="1" dirty="0" err="1">
                <a:solidFill>
                  <a:srgbClr val="494949"/>
                </a:solidFill>
              </a:rPr>
              <a:t>source</a:t>
            </a:r>
            <a:endParaRPr lang="pt-BR" sz="30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8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Event-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128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6810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>
                <a:solidFill>
                  <a:srgbClr val="494949"/>
                </a:solidFill>
              </a:rPr>
              <a:t>Helm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do mecanismo conhecido como </a:t>
            </a:r>
            <a:r>
              <a:rPr lang="pt-BR" sz="3200" b="1" dirty="0">
                <a:solidFill>
                  <a:srgbClr val="494949"/>
                </a:solidFill>
              </a:rPr>
              <a:t>HPA (Horizontal </a:t>
            </a:r>
            <a:r>
              <a:rPr lang="pt-BR" sz="3200" b="1" dirty="0" err="1">
                <a:solidFill>
                  <a:srgbClr val="494949"/>
                </a:solidFill>
              </a:rPr>
              <a:t>Pod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Autoscaler</a:t>
            </a:r>
            <a:r>
              <a:rPr lang="pt-BR" sz="32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dezenas de </a:t>
            </a:r>
            <a:r>
              <a:rPr lang="pt-BR" sz="3200" b="1" dirty="0">
                <a:solidFill>
                  <a:srgbClr val="494949"/>
                </a:solidFill>
              </a:rPr>
              <a:t>tecnologias 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serviços em nuvem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75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897</TotalTime>
  <Words>646</Words>
  <Application>Microsoft Office PowerPoint</Application>
  <PresentationFormat>Personalizar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Kubernetes, Escalabilidade e KEDA Criando aplicações para processar milhares (ou milhões) de acessos simultâneos!</vt:lpstr>
      <vt:lpstr>Renato Groffe</vt:lpstr>
      <vt:lpstr>Agenda</vt:lpstr>
      <vt:lpstr>Escalabilidade</vt:lpstr>
      <vt:lpstr>Aplicações modernas: alguns requisitos importantes</vt:lpstr>
      <vt:lpstr>Como o Kubernetes pode ser útil?</vt:lpstr>
      <vt:lpstr>Kubernetes: uma visão geral</vt:lpstr>
      <vt:lpstr>O projeto KEDA: uma visão geral</vt:lpstr>
      <vt:lpstr>O projeto KEDA: uma visão geral</vt:lpstr>
      <vt:lpstr>O projeto KEDA: uma visão geral</vt:lpstr>
      <vt:lpstr>EXEMPLO PRÁTICO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473</cp:revision>
  <dcterms:created xsi:type="dcterms:W3CDTF">2016-08-05T22:03:34Z</dcterms:created>
  <dcterms:modified xsi:type="dcterms:W3CDTF">2023-08-17T01:35:14Z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