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0"/>
  </p:notesMasterIdLst>
  <p:handoutMasterIdLst>
    <p:handoutMasterId r:id="rId21"/>
  </p:handoutMasterIdLst>
  <p:sldIdLst>
    <p:sldId id="1393" r:id="rId8"/>
    <p:sldId id="1750" r:id="rId9"/>
    <p:sldId id="1518" r:id="rId10"/>
    <p:sldId id="1708" r:id="rId11"/>
    <p:sldId id="1753" r:id="rId12"/>
    <p:sldId id="1752" r:id="rId13"/>
    <p:sldId id="1538" r:id="rId14"/>
    <p:sldId id="1755" r:id="rId15"/>
    <p:sldId id="1745" r:id="rId16"/>
    <p:sldId id="1747" r:id="rId17"/>
    <p:sldId id="1615" r:id="rId18"/>
    <p:sldId id="1754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518"/>
            <p14:sldId id="1708"/>
            <p14:sldId id="1753"/>
            <p14:sldId id="1752"/>
            <p14:sldId id="1538"/>
            <p14:sldId id="1755"/>
            <p14:sldId id="1745"/>
            <p14:sldId id="1747"/>
          </p14:sldIdLst>
        </p14:section>
        <p14:section name="Finalizando" id="{CF622469-3E87-46BA-8ED6-912C47B00EF3}">
          <p14:sldIdLst>
            <p14:sldId id="1615"/>
            <p14:sldId id="1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7/20/2023 7:09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7/20/2023 7:09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7/20/2023 7:09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9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7/20/2023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221841"/>
            <a:ext cx="11201400" cy="1872045"/>
          </a:xfrm>
        </p:spPr>
        <p:txBody>
          <a:bodyPr/>
          <a:lstStyle/>
          <a:p>
            <a:r>
              <a:rPr lang="pt-BR" sz="6000" b="1" dirty="0" err="1"/>
              <a:t>Kubernetes</a:t>
            </a:r>
            <a:r>
              <a:rPr lang="pt-BR" sz="6000" b="1" dirty="0"/>
              <a:t> e Escalabilidade</a:t>
            </a:r>
            <a:br>
              <a:rPr lang="pt-BR" sz="6000" b="1" dirty="0"/>
            </a:br>
            <a:r>
              <a:rPr lang="pt-BR" sz="4000" b="1" dirty="0"/>
              <a:t>Criando aplicações para processar</a:t>
            </a:r>
            <a:br>
              <a:rPr lang="pt-BR" sz="4000" b="1" dirty="0"/>
            </a:br>
            <a:r>
              <a:rPr lang="pt-BR" sz="4000" b="1" dirty="0"/>
              <a:t>milhares (ou milhões) de acessos simultâneos!</a:t>
            </a:r>
            <a:endParaRPr lang="pt-BR" sz="40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7437437" y="3421062"/>
            <a:ext cx="1905000" cy="178983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655637" y="36496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96DCE9B-7AB1-8401-10EE-89ECA5EF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37" y="32331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83264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github.com/renatogroffe/Kubernetes-KEDA-Kafka-Cron_ContagemAcessos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16684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1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e aplicações modernas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no </a:t>
            </a: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4846637" y="4030662"/>
            <a:ext cx="2412114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3642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Comunicação assíncrona, Mensageria, Eventos...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Microservices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Orquestração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Autoscaling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Mecanismos de Health </a:t>
            </a:r>
            <a:r>
              <a:rPr lang="pt-BR" sz="3200" dirty="0" err="1">
                <a:solidFill>
                  <a:srgbClr val="494949"/>
                </a:solidFill>
              </a:rPr>
              <a:t>Check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662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Também conhecido como </a:t>
            </a:r>
            <a:r>
              <a:rPr lang="pt-BR" sz="3000" b="1" dirty="0">
                <a:solidFill>
                  <a:srgbClr val="494949"/>
                </a:solidFill>
              </a:rPr>
              <a:t>K8s</a:t>
            </a:r>
            <a:r>
              <a:rPr lang="pt-BR" sz="3000" dirty="0">
                <a:solidFill>
                  <a:srgbClr val="494949"/>
                </a:solidFill>
              </a:rPr>
              <a:t> ou </a:t>
            </a:r>
            <a:r>
              <a:rPr lang="pt-BR" sz="3000" b="1" dirty="0" err="1">
                <a:solidFill>
                  <a:srgbClr val="494949"/>
                </a:solidFill>
              </a:rPr>
              <a:t>kube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Desenvolvido originalmente pela </a:t>
            </a:r>
            <a:r>
              <a:rPr lang="pt-BR" sz="3000" b="1" dirty="0">
                <a:solidFill>
                  <a:srgbClr val="494949"/>
                </a:solidFill>
              </a:rPr>
              <a:t>Google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Mantido pela </a:t>
            </a:r>
            <a:r>
              <a:rPr lang="pt-BR" sz="3000" b="1" dirty="0">
                <a:solidFill>
                  <a:srgbClr val="494949"/>
                </a:solidFill>
              </a:rPr>
              <a:t>Cloud </a:t>
            </a:r>
            <a:r>
              <a:rPr lang="pt-BR" sz="3000" b="1" dirty="0" err="1">
                <a:solidFill>
                  <a:srgbClr val="494949"/>
                </a:solidFill>
              </a:rPr>
              <a:t>Native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b="1" dirty="0" err="1">
                <a:solidFill>
                  <a:srgbClr val="494949"/>
                </a:solidFill>
              </a:rPr>
              <a:t>Computing</a:t>
            </a:r>
            <a:r>
              <a:rPr lang="pt-BR" sz="30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Escrito em </a:t>
            </a:r>
            <a:r>
              <a:rPr lang="pt-BR" sz="30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Open </a:t>
            </a:r>
            <a:r>
              <a:rPr lang="pt-BR" sz="3000" b="1" dirty="0" err="1">
                <a:solidFill>
                  <a:srgbClr val="494949"/>
                </a:solidFill>
              </a:rPr>
              <a:t>source</a:t>
            </a: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 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 err="1">
                <a:solidFill>
                  <a:srgbClr val="494949"/>
                </a:solidFill>
              </a:rPr>
              <a:t>Helm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5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487188F-33D2-6D75-1CD5-290332A1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37" y="1233191"/>
            <a:ext cx="6957296" cy="53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804</TotalTime>
  <Words>631</Words>
  <Application>Microsoft Office PowerPoint</Application>
  <PresentationFormat>Personalizar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Kubernetes e Escalabilidade Criando aplicações para processar milhares (ou milhões) de acessos simultâneos!</vt:lpstr>
      <vt:lpstr>Renato Groffe</vt:lpstr>
      <vt:lpstr>Agenda</vt:lpstr>
      <vt:lpstr>Escalabilidade</vt:lpstr>
      <vt:lpstr>Aplicações modernas: alguns requisitos importantes</vt:lpstr>
      <vt:lpstr>Como o Kubernetes pode ser útil?</vt:lpstr>
      <vt:lpstr>Kubernetes: uma visão geral</vt:lpstr>
      <vt:lpstr>O projeto KEDA: uma visão geral</vt:lpstr>
      <vt:lpstr>O projeto KEDA: uma visão geral</vt:lpstr>
      <vt:lpstr>O projeto KEDA: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469</cp:revision>
  <dcterms:created xsi:type="dcterms:W3CDTF">2016-08-05T22:03:34Z</dcterms:created>
  <dcterms:modified xsi:type="dcterms:W3CDTF">2023-07-20T22:36:49Z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