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8" r:id="rId3"/>
    <p:sldId id="300" r:id="rId4"/>
    <p:sldId id="298" r:id="rId5"/>
    <p:sldId id="261" r:id="rId6"/>
    <p:sldId id="307" r:id="rId7"/>
    <p:sldId id="306" r:id="rId8"/>
    <p:sldId id="285" r:id="rId9"/>
    <p:sldId id="310" r:id="rId10"/>
    <p:sldId id="309" r:id="rId11"/>
    <p:sldId id="311" r:id="rId12"/>
    <p:sldId id="312" r:id="rId13"/>
    <p:sldId id="313" r:id="rId14"/>
    <p:sldId id="314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DD2F095-FFF4-293B-9539-E6FB7E3F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3FFF5AEF-601A-EAB2-0230-1ABE6AF7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28537B14-CBF3-AE55-E4E8-1F0D1D68E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8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2B5DE25-D91B-AD31-38A5-BAF75DB3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B1B34DBB-4E2D-48D6-C5B6-55F96738F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0C8DBFDD-2801-F645-AAA2-C8C0F27D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00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F52234FB-8049-DF0B-B6B2-2EA92886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2B31CA57-3147-67ED-DEC0-8CEA4167C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B180C6C7-889E-1DE8-4AED-80371AED7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0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9027939A-9F97-522F-58FF-D6866E0D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1CA3DAA9-E5F1-4AB1-E367-A5FE80E957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DFB9126B-2A81-BB11-AD54-EEEB68730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9BE359E-C450-E76A-A003-A9E1747C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838da4ac3_0_0:notes">
            <a:extLst>
              <a:ext uri="{FF2B5EF4-FFF2-40B4-BE49-F238E27FC236}">
                <a16:creationId xmlns:a16="http://schemas.microsoft.com/office/drawing/2014/main" id="{A0A46223-BF8E-7C49-0975-DEE333E38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838da4ac3_0_0:notes">
            <a:extLst>
              <a:ext uri="{FF2B5EF4-FFF2-40B4-BE49-F238E27FC236}">
                <a16:creationId xmlns:a16="http://schemas.microsoft.com/office/drawing/2014/main" id="{B0D620CC-DFF9-1007-864E-C8F678507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4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74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4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9AF4C62-179B-0237-7203-8BF385AB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A9881CC4-0CBF-A3C5-A6E0-495EB7FFA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6D223C26-CD27-CCF3-AD38-DE3B6CC7E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5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4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7072464-9125-C4C3-145F-A79BDD3B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57C6FD3A-B427-D2E8-9F2D-B51E80449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B3BDD908-048C-0C00-773A-AF050F941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5356D4D-E7A0-3891-B521-3F9379791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D716BE7E-63E3-99D2-A514-09D7C6DC4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3967D2DF-D835-C133-1AA3-6EF72FCE7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3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natogroffe.medium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47" t="2977" r="2051" b="1698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0600" y="513325"/>
            <a:ext cx="8542800" cy="283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IA + Documentação em Bancos de Dados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Utilizando GitHub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Copilot</a:t>
            </a: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+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Mermaid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gerar diagramas</a:t>
            </a:r>
            <a:endParaRPr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057E2C58-B832-D9F2-7225-87FA69C24378}"/>
              </a:ext>
            </a:extLst>
          </p:cNvPr>
          <p:cNvSpPr txBox="1"/>
          <p:nvPr/>
        </p:nvSpPr>
        <p:spPr>
          <a:xfrm>
            <a:off x="211945" y="4361651"/>
            <a:ext cx="38949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Renato Groffe</a:t>
            </a:r>
            <a:endParaRPr sz="33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ACE8997-0496-7580-6804-E3B68836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2B3C43D5-EC63-E167-2BCA-D91BBBDF4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Elaboração de diagramas: pontos importantes</a:t>
            </a:r>
            <a:endParaRPr sz="36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E1A1B702-646E-2E1F-5C32-BBB4C2EED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4812856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Ferramentas online x versionamento de artefatos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do Visual Studio </a:t>
            </a:r>
            <a:r>
              <a:rPr lang="pt-BR" sz="2000" b="1" dirty="0" err="1"/>
              <a:t>Code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Facilidade de customização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Integração com soluções de </a:t>
            </a:r>
            <a:r>
              <a:rPr lang="pt-BR" sz="2000" b="1" dirty="0" err="1"/>
              <a:t>DevOps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Cuidados com a resolução escolhida (preferencialmente .svg)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endParaRPr lang="pt-BR" sz="2000" dirty="0"/>
          </a:p>
        </p:txBody>
      </p:sp>
      <p:pic>
        <p:nvPicPr>
          <p:cNvPr id="3" name="Gráfico 4">
            <a:extLst>
              <a:ext uri="{FF2B5EF4-FFF2-40B4-BE49-F238E27FC236}">
                <a16:creationId xmlns:a16="http://schemas.microsoft.com/office/drawing/2014/main" id="{B829E813-A120-38F6-8949-FFAC2A79C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9383" y="1538293"/>
            <a:ext cx="892479" cy="89247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85E714DD-38E8-E669-5F80-6D3D480A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37" y="3436335"/>
            <a:ext cx="865515" cy="865515"/>
          </a:xfrm>
          <a:prstGeom prst="rect">
            <a:avLst/>
          </a:prstGeom>
        </p:spPr>
      </p:pic>
      <p:pic>
        <p:nvPicPr>
          <p:cNvPr id="5" name="Gráfico 7">
            <a:extLst>
              <a:ext uri="{FF2B5EF4-FFF2-40B4-BE49-F238E27FC236}">
                <a16:creationId xmlns:a16="http://schemas.microsoft.com/office/drawing/2014/main" id="{906EE762-F0D1-F571-395A-A09373B5E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0187" y="3318118"/>
            <a:ext cx="1054830" cy="105483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2CA5F51-9B96-8352-3EC1-064679A4C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903" y="1538293"/>
            <a:ext cx="1569397" cy="98087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3BAA461-2F12-9894-B97B-787982D361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3821" y="2506045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D27B694-2676-156F-4D77-85D6FDD0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5194842B-ECB4-6896-5DED-DF885957D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Copilot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2A15BC-0D0D-DA1F-D316-783FB3B2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7" y="1333635"/>
            <a:ext cx="6878595" cy="24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0D7FE9D-5AE8-9E17-FE3A-B2E7C0BB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1E4725FA-ABF5-4365-6F67-E38345CC6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Mermaid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BEBDA-2055-DB22-4453-3741B2BD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23" y="1176915"/>
            <a:ext cx="5848865" cy="32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80395336-E96C-75B9-A6B0-6CF9B5CC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AB42F075-F9D3-8DF0-0121-8E01697B9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Exemplos práticos</a:t>
            </a:r>
            <a:endParaRPr sz="4200" dirty="0"/>
          </a:p>
        </p:txBody>
      </p:sp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A491A2E2-0E84-EB26-B544-A78ED3A0A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89D0AE87-496B-D26C-B9F5-55A8AB45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67B9B9F-9C03-B780-5962-B00576658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787E52F1-ECA1-B7ED-2C37-C1E81F59E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6572BF7-E59B-64B7-A1FA-6596A1651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F8098C9-45D8-964E-2079-C772FBE49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151E153-73C7-D216-923C-CD828148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6F29E37F-C9B9-4A7B-D8B5-722E6D6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F9D6DFDE-5994-C223-BB74-39FD7ED62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Muito obrigado!</a:t>
            </a:r>
            <a:endParaRPr sz="4200" dirty="0"/>
          </a:p>
        </p:txBody>
      </p:sp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A155FD33-8BF6-E7BD-F97C-D98FAB2B6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55DE2EA9-0830-78B1-2695-734DB0A93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ABC5986-C63F-A56C-7B18-2DDF9656A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EFDA1513-138C-F051-4EB1-88C371D27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489DDA8-4EDA-AB91-D2C3-37A305BE8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C2590FA-41A7-F8E8-BD0B-66EBE468F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D2C341B-66EE-6F35-4BF4-DB12E5E2C4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261CFC6-4DE1-B64C-47BB-8B782596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2619E83-DC0C-83C0-4BD8-3A851C165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45681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Microsoft Most </a:t>
            </a:r>
            <a:r>
              <a:rPr lang="pt-BR" sz="1600" dirty="0" err="1"/>
              <a:t>Valuable</a:t>
            </a:r>
            <a:r>
              <a:rPr lang="pt-BR" sz="1600" dirty="0"/>
              <a:t> Professional (MVP)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Docker </a:t>
            </a:r>
            <a:r>
              <a:rPr lang="pt-BR" sz="1600" dirty="0" err="1"/>
              <a:t>Captain</a:t>
            </a:r>
            <a:endParaRPr lang="pt-BR" sz="1600" dirty="0"/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 err="1"/>
              <a:t>Multi-Plataform</a:t>
            </a:r>
            <a:r>
              <a:rPr lang="pt-BR" sz="1600" dirty="0"/>
              <a:t> </a:t>
            </a:r>
            <a:r>
              <a:rPr lang="pt-BR" sz="1600" dirty="0" err="1"/>
              <a:t>Technical</a:t>
            </a:r>
            <a:r>
              <a:rPr lang="pt-BR" sz="1600" dirty="0"/>
              <a:t> </a:t>
            </a:r>
            <a:r>
              <a:rPr lang="pt-BR" sz="1600" dirty="0" err="1"/>
              <a:t>Audience</a:t>
            </a:r>
            <a:r>
              <a:rPr lang="pt-BR" sz="1600" dirty="0"/>
              <a:t> </a:t>
            </a:r>
            <a:r>
              <a:rPr lang="pt-BR" sz="1600" dirty="0" err="1"/>
              <a:t>Contributor</a:t>
            </a:r>
            <a:r>
              <a:rPr lang="pt-BR" sz="1600" dirty="0"/>
              <a:t> (MTAC)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Cloud </a:t>
            </a:r>
            <a:r>
              <a:rPr lang="pt-BR" sz="1600" dirty="0" err="1"/>
              <a:t>Advocate</a:t>
            </a:r>
            <a:r>
              <a:rPr lang="pt-BR" sz="1600" dirty="0"/>
              <a:t> (</a:t>
            </a:r>
            <a:r>
              <a:rPr lang="pt-BR" sz="1600" dirty="0" err="1"/>
              <a:t>AzureBrasil.cloud</a:t>
            </a:r>
            <a:r>
              <a:rPr lang="pt-BR" sz="1600" dirty="0"/>
              <a:t>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Arquiteto de Soluções/Software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+20 anos de experiência na área de Tecnologia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Community </a:t>
            </a:r>
            <a:r>
              <a:rPr lang="pt-BR" sz="1600" dirty="0" err="1"/>
              <a:t>Leader</a:t>
            </a:r>
            <a:r>
              <a:rPr lang="pt-BR" sz="1600" dirty="0"/>
              <a:t>, Autor Técnico e Palestrante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>
                <a:hlinkClick r:id="rId3"/>
              </a:rPr>
              <a:t>https://renatogroffe.medium.com/</a:t>
            </a:r>
            <a:endParaRPr lang="pt-BR" sz="1600" dirty="0"/>
          </a:p>
        </p:txBody>
      </p:sp>
      <p:pic>
        <p:nvPicPr>
          <p:cNvPr id="85" name="Google Shape;85;p16">
            <a:extLst>
              <a:ext uri="{FF2B5EF4-FFF2-40B4-BE49-F238E27FC236}">
                <a16:creationId xmlns:a16="http://schemas.microsoft.com/office/drawing/2014/main" id="{007C3F81-4BF3-D156-9510-B9D7909D6ECC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6494316" y="497408"/>
            <a:ext cx="1589811" cy="17179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165AECA-17BE-189A-BF6A-C84F59945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Renato </a:t>
            </a:r>
            <a:r>
              <a:rPr lang="pt-BR" sz="4200" dirty="0" err="1"/>
              <a:t>Groffe</a:t>
            </a:r>
            <a:endParaRPr sz="42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3E15E0C-FE7A-4073-1D6C-879E7BB5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6" y="2313864"/>
            <a:ext cx="1619242" cy="6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43667E15-4498-1D1E-905C-D3ED5224E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13" y="3127372"/>
            <a:ext cx="1222173" cy="12221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D06C2F-FD1F-2A61-721B-6F45E1A3B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413" y="3045840"/>
            <a:ext cx="1383808" cy="1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Conteúdos desta apresentação</a:t>
            </a:r>
            <a:endParaRPr sz="42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3E0686E6-DB3C-1590-E71E-63D539AB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69A2E27-34B2-C6F0-69D6-7297641E7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2F870841-96DC-B22F-B147-6FAAB11A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F84B4BE-4F34-84CC-6C26-7CEAF4C2A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42C067B-4274-471C-5503-5967713AF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2BEB422-4A12-8668-8204-A08E209A75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Agenda</a:t>
            </a:r>
            <a:endParaRPr sz="42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84273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APIs REST e Segurança: uma visão geral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JWT, JWE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API Gateways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Exemplos práticos</a:t>
            </a:r>
            <a:endParaRPr sz="22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A1F15332-8782-F30D-B6D6-A2B5CE6FE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B371515-7CBF-D8A8-BA6D-0FA3B9D14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9AAE1138-8C05-34A6-FA82-5DEA04E56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F3F8B11-F962-74D4-E57D-45CD4AB25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A62009-1F64-D3D8-D366-B62EA706D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Parceria entre OpenAI e GitHub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AI </a:t>
            </a:r>
            <a:r>
              <a:rPr lang="pt-BR" sz="2200" dirty="0" err="1"/>
              <a:t>pair</a:t>
            </a:r>
            <a:r>
              <a:rPr lang="pt-BR" sz="2200" dirty="0"/>
              <a:t> </a:t>
            </a:r>
            <a:r>
              <a:rPr lang="pt-BR" sz="2200" dirty="0" err="1"/>
              <a:t>programming</a:t>
            </a:r>
            <a:endParaRPr lang="pt-BR"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Uso do OpenAI Codex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Planos individuais e empresariais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Sugestões codificando</a:t>
            </a:r>
            <a:endParaRPr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F5CE203-4ECA-89D4-E3DB-72C2000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D8312B0D-ECD3-B393-8B0C-099CF92F0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BD2D930-04EC-21B3-A220-2AF9E729D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Produtividade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Aceleração do aprendizado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Suporte a dezenas de tecnologias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Visual Studio </a:t>
            </a:r>
            <a:r>
              <a:rPr lang="pt-BR" sz="2200" dirty="0" err="1"/>
              <a:t>Code</a:t>
            </a:r>
            <a:r>
              <a:rPr lang="pt-BR" sz="2200" dirty="0"/>
              <a:t>, Visual Studio 2022, </a:t>
            </a:r>
            <a:r>
              <a:rPr lang="pt-BR" sz="2200" dirty="0" err="1"/>
              <a:t>Neovim</a:t>
            </a:r>
            <a:r>
              <a:rPr lang="pt-BR" sz="2200" dirty="0"/>
              <a:t>, </a:t>
            </a:r>
            <a:r>
              <a:rPr lang="pt-BR" sz="2200" dirty="0" err="1"/>
              <a:t>JetBrains</a:t>
            </a:r>
            <a:r>
              <a:rPr lang="pt-BR" sz="2200" dirty="0"/>
              <a:t> </a:t>
            </a:r>
            <a:r>
              <a:rPr lang="pt-BR" sz="2200" dirty="0" err="1"/>
              <a:t>IDEs</a:t>
            </a:r>
            <a:endParaRPr lang="pt-BR"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257BBC9-669C-D4CC-DC57-30605BD4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D625160-C244-08E0-D2CC-07A755FD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947D7F3-0932-6735-A641-0063AE9277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3ED3-198A-E6D1-81BC-DF110BA5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F4725-FAA0-6852-9ECE-98442A0A1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42" y="-115022"/>
            <a:ext cx="9348483" cy="52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 err="1"/>
              <a:t>Mermaid</a:t>
            </a:r>
            <a:endParaRPr sz="4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Geração de diagramas a partir de código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Open </a:t>
            </a:r>
            <a:r>
              <a:rPr lang="pt-BR" sz="2000" b="1" dirty="0" err="1"/>
              <a:t>source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a vários tipos de diagramas, incluindo artefatos UML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Conta com bibliotecas / extensões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Fácil integração com GitHub, Azure </a:t>
            </a:r>
            <a:r>
              <a:rPr lang="pt-BR" sz="2000" b="1" dirty="0" err="1"/>
              <a:t>DevOps</a:t>
            </a:r>
            <a:r>
              <a:rPr lang="pt-BR" sz="2000" b="1" dirty="0"/>
              <a:t> e </a:t>
            </a:r>
            <a:r>
              <a:rPr lang="pt-BR" sz="2000" b="1" dirty="0" err="1"/>
              <a:t>Markdown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Site: </a:t>
            </a:r>
            <a:r>
              <a:rPr lang="pt-BR" sz="2000" b="1" dirty="0">
                <a:hlinkClick r:id="rId3"/>
              </a:rPr>
              <a:t>https://mermaid.js.org/</a:t>
            </a:r>
            <a:endParaRPr lang="pt-BR"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167" y="1787235"/>
            <a:ext cx="2019517" cy="20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033037D-7AA7-C1AD-E3FC-ED08AA4C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CF0813B3-D4DF-8948-4AD2-2613C284E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Diagramas úteis trabalhando com bancos de dados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1911059D-81A7-3E5A-E129-ACEA940C1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Entidade-Relacionamento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Fluxogramas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sequência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estados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/>
              <a:t>Mapas mentais</a:t>
            </a:r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C819978C-8A40-CD4E-3EA6-B3B376ECA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7748" y="1489333"/>
            <a:ext cx="1382404" cy="138240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1C644F6-3149-001D-CD23-502825B3A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249" y="2896651"/>
            <a:ext cx="1230679" cy="1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289</Words>
  <Application>Microsoft Office PowerPoint</Application>
  <PresentationFormat>Apresentação na tela (16:9)</PresentationFormat>
  <Paragraphs>56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Oswald</vt:lpstr>
      <vt:lpstr>Average</vt:lpstr>
      <vt:lpstr>Slate</vt:lpstr>
      <vt:lpstr>Apresentação do PowerPoint</vt:lpstr>
      <vt:lpstr>Renato Groffe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Diagramas úteis trabalhando com bancos de dados</vt:lpstr>
      <vt:lpstr>Elaboração de diagramas: pontos importantes</vt:lpstr>
      <vt:lpstr>Copilot – Extensões para Visual Studio Code</vt:lpstr>
      <vt:lpstr>Mermaid – Extensões para Visual Studio Code</vt:lpstr>
      <vt:lpstr>Exemplos práticos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Palestrantre3</cp:lastModifiedBy>
  <cp:revision>30</cp:revision>
  <dcterms:modified xsi:type="dcterms:W3CDTF">2024-12-17T14:38:47Z</dcterms:modified>
</cp:coreProperties>
</file>