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3"/>
  </p:notesMasterIdLst>
  <p:handoutMasterIdLst>
    <p:handoutMasterId r:id="rId34"/>
  </p:handoutMasterIdLst>
  <p:sldIdLst>
    <p:sldId id="1393" r:id="rId8"/>
    <p:sldId id="1690" r:id="rId9"/>
    <p:sldId id="1702" r:id="rId10"/>
    <p:sldId id="1518" r:id="rId11"/>
    <p:sldId id="1708" r:id="rId12"/>
    <p:sldId id="1794" r:id="rId13"/>
    <p:sldId id="1753" r:id="rId14"/>
    <p:sldId id="1772" r:id="rId15"/>
    <p:sldId id="1777" r:id="rId16"/>
    <p:sldId id="1778" r:id="rId17"/>
    <p:sldId id="1780" r:id="rId18"/>
    <p:sldId id="1790" r:id="rId19"/>
    <p:sldId id="1791" r:id="rId20"/>
    <p:sldId id="1789" r:id="rId21"/>
    <p:sldId id="1792" r:id="rId22"/>
    <p:sldId id="1775" r:id="rId23"/>
    <p:sldId id="1785" r:id="rId24"/>
    <p:sldId id="1783" r:id="rId25"/>
    <p:sldId id="1774" r:id="rId26"/>
    <p:sldId id="1782" r:id="rId27"/>
    <p:sldId id="1786" r:id="rId28"/>
    <p:sldId id="1769" r:id="rId29"/>
    <p:sldId id="1795" r:id="rId30"/>
    <p:sldId id="1615" r:id="rId31"/>
    <p:sldId id="1750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08"/>
            <p14:sldId id="1794"/>
            <p14:sldId id="1753"/>
            <p14:sldId id="1772"/>
            <p14:sldId id="1777"/>
            <p14:sldId id="1778"/>
            <p14:sldId id="1780"/>
            <p14:sldId id="1790"/>
            <p14:sldId id="1791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</p14:sldIdLst>
        </p14:section>
        <p14:section name="Finalizando" id="{CF622469-3E87-46BA-8ED6-912C47B00EF3}">
          <p14:sldIdLst>
            <p14:sldId id="1769"/>
            <p14:sldId id="1795"/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7/24/2024 7:40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7:40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7:40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7/24/2024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secuniversit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https://www.apisecuniversity.com/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74156B2-BB9B-AF9A-961C-C4CEE2A5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2811462"/>
            <a:ext cx="2914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Cibersegurança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https://www.linuxfoundation.org/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2A8C92F2-839E-025D-3E72-44B36FAC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37" y="2887662"/>
            <a:ext cx="5255799" cy="15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79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Certificações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gratuitas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na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área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2023 pela OWASP (</a:t>
            </a:r>
            <a:r>
              <a:rPr lang="en-US" sz="3200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29711E-11E6-4672-C24E-C8C9E200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0" y="0"/>
            <a:ext cx="724757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1322</TotalTime>
  <Words>1374</Words>
  <Application>Microsoft Office PowerPoint</Application>
  <PresentationFormat>Personalizar</PresentationFormat>
  <Paragraphs>221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Renato Groffe - Comunidades</vt:lpstr>
      <vt:lpstr>Agenda</vt:lpstr>
      <vt:lpstr>Conceitos e pontos importantes</vt:lpstr>
      <vt:lpstr>OWASP API Security Top 10: uma visão geral</vt:lpstr>
      <vt:lpstr>Apresentação do PowerPoint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Certificações Gratuitas em Segurança de APIs</vt:lpstr>
      <vt:lpstr>Certificações Gratuitas em Cibersegurança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486</cp:revision>
  <dcterms:created xsi:type="dcterms:W3CDTF">2016-08-05T22:03:34Z</dcterms:created>
  <dcterms:modified xsi:type="dcterms:W3CDTF">2024-07-24T22:40:35Z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