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4"/>
  </p:notesMasterIdLst>
  <p:handoutMasterIdLst>
    <p:handoutMasterId r:id="rId35"/>
  </p:handoutMasterIdLst>
  <p:sldIdLst>
    <p:sldId id="1393" r:id="rId8"/>
    <p:sldId id="1800" r:id="rId9"/>
    <p:sldId id="1518" r:id="rId10"/>
    <p:sldId id="1708" r:id="rId11"/>
    <p:sldId id="1794" r:id="rId12"/>
    <p:sldId id="1796" r:id="rId13"/>
    <p:sldId id="1772" r:id="rId14"/>
    <p:sldId id="1777" r:id="rId15"/>
    <p:sldId id="1778" r:id="rId16"/>
    <p:sldId id="1780" r:id="rId17"/>
    <p:sldId id="1790" r:id="rId18"/>
    <p:sldId id="1791" r:id="rId19"/>
    <p:sldId id="1797" r:id="rId20"/>
    <p:sldId id="1789" r:id="rId21"/>
    <p:sldId id="1792" r:id="rId22"/>
    <p:sldId id="1775" r:id="rId23"/>
    <p:sldId id="1785" r:id="rId24"/>
    <p:sldId id="1783" r:id="rId25"/>
    <p:sldId id="1774" r:id="rId26"/>
    <p:sldId id="1782" r:id="rId27"/>
    <p:sldId id="1786" r:id="rId28"/>
    <p:sldId id="1769" r:id="rId29"/>
    <p:sldId id="1795" r:id="rId30"/>
    <p:sldId id="1801" r:id="rId31"/>
    <p:sldId id="1798" r:id="rId32"/>
    <p:sldId id="1750" r:id="rId3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518"/>
            <p14:sldId id="1708"/>
            <p14:sldId id="1794"/>
            <p14:sldId id="1796"/>
            <p14:sldId id="1772"/>
            <p14:sldId id="1777"/>
            <p14:sldId id="1778"/>
            <p14:sldId id="1780"/>
            <p14:sldId id="1790"/>
            <p14:sldId id="1791"/>
            <p14:sldId id="1797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</p14:sldIdLst>
        </p14:section>
        <p14:section name="Finalizando" id="{CF622469-3E87-46BA-8ED6-912C47B00EF3}">
          <p14:sldIdLst>
            <p14:sldId id="1769"/>
            <p14:sldId id="1795"/>
            <p14:sldId id="1801"/>
            <p14:sldId id="1798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77" d="100"/>
          <a:sy n="77" d="100"/>
        </p:scale>
        <p:origin x="-437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12/11/2024 7:42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4371-6419-F00C-4B32-D41877E0A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1D03AE-AA61-14DF-04E1-623380FF6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EE6024-3BFF-A82D-4E2C-EF141D851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DEB0DD-4396-DF87-AC11-7B3D1FD648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96306-A491-696F-2242-22927CC0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C1E0E3-67E3-E478-3F85-EDC1BE3BDC7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2BE54-34FF-9228-2D6E-15C020CDF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B576-FEF9-C7A0-B686-7F37E5C6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60A82B-F571-0D14-5E82-B5306F458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577D54-8910-7866-70C9-B956C9252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B9632B9-CF8C-B404-8814-89351B8DCB8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70AF0-F613-B3F3-2975-ACDA0DDA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A634CD0-6FAF-8F80-777E-8250561AC06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9:01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21460-6235-0A30-C2F9-BEECB3A7A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3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9290-3A11-B457-7589-9A212BA5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E2561F-191B-E245-3B30-D2F21026E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F36EA4-0677-A666-0E29-E4B49EE2E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869BDE4-9988-96BA-AF59-139512F4920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72D3-4784-B9C0-E71C-18153C19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FDD198A-566C-DEDC-86BF-F0E7F776420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4A50C-712D-E77B-0A87-9A55BADEBE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36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12/11/2024 7:42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CF4D-3A3B-12E0-D4CF-AA1EFC63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25D509-B508-F85F-5489-CFB5FFC70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421CEC-05ED-9F28-7CC9-70696C043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68E25C9-8F4B-C887-50FB-6E7DB7B9960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1A5AA-B1E9-E05C-2539-AECA5C97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D56D23-EFB9-0E95-21D0-B588837EBDB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AD07D-1690-674F-5662-7B3BFF956C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12/11/2024 7:42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secuniversit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2C6C39A-6FB8-FEA8-D6D0-B29B5DC4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111A027-91BE-9F0D-48E9-5202A9FE86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4084637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2949-00EF-401E-C663-77756B4D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FB35-17E5-7A40-6033-67AFCD4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66A31-3CB0-841B-ABC2-30EB8E6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6" y="1363662"/>
            <a:ext cx="10839741" cy="49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83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https://www.apisecuniversity.com/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74156B2-BB9B-AF9A-961C-C4CEE2A5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2811462"/>
            <a:ext cx="2914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Cibersegurança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https://www.linuxfoundation.org/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2A8C92F2-839E-025D-3E72-44B36FAC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37" y="2887662"/>
            <a:ext cx="5255799" cy="15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79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4867-273C-D392-5A40-B16480F4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F4CC-F811-F522-35EF-33481BFA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OWASP Top 10 for LLMs and Gen AI Apps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CA359FF8-2927-DCD8-52BF-20F8C3D40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7251017" y="1238670"/>
            <a:ext cx="3429000" cy="3489816"/>
          </a:xfrm>
          <a:prstGeom prst="rect">
            <a:avLst/>
          </a:prstGeom>
        </p:spPr>
      </p:pic>
      <p:pic>
        <p:nvPicPr>
          <p:cNvPr id="3" name="Imagem 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5B65BC3E-B629-BC31-8082-4FBC7C2F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4837" y="4214813"/>
            <a:ext cx="2006044" cy="2036135"/>
          </a:xfrm>
          <a:prstGeom prst="rect">
            <a:avLst/>
          </a:prstGeom>
          <a:noFill/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AC9C5E9-51C0-FFEC-AC8E-9AB498E30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158" y="4444226"/>
            <a:ext cx="1806722" cy="18067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0C9865-4A01-F2EC-9E86-45F6BC13A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725" y="1363662"/>
            <a:ext cx="467742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964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3265-090E-BAC8-C43C-823FA5B4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731DB-BA86-8878-FB64-B0A2C6C4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OWASP Docker Top 10 (Em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desenvolvimento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50727A66-3788-580C-F00D-C546C647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7251017" y="1238670"/>
            <a:ext cx="3429000" cy="3489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87E11C-BF53-C64C-9F4D-D941FA18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7" y="1189145"/>
            <a:ext cx="5713765" cy="535665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C8AACD1-3D1D-BF63-EAFF-7DD1E4E18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7340" y="4148137"/>
            <a:ext cx="260535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85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874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Certificações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gratuitas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na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área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Outras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iniciativas</a:t>
            </a:r>
            <a:r>
              <a:rPr lang="en-US" sz="3600" dirty="0">
                <a:solidFill>
                  <a:srgbClr val="494949"/>
                </a:solidFill>
              </a:rPr>
              <a:t> OWASP </a:t>
            </a:r>
            <a:r>
              <a:rPr lang="en-US" sz="3600" dirty="0" err="1">
                <a:solidFill>
                  <a:srgbClr val="494949"/>
                </a:solidFill>
              </a:rPr>
              <a:t>importantes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</a:t>
            </a:r>
            <a:r>
              <a:rPr lang="pt-BR" sz="3200" b="1" dirty="0">
                <a:solidFill>
                  <a:srgbClr val="494949"/>
                </a:solidFill>
              </a:rPr>
              <a:t>2023</a:t>
            </a:r>
            <a:r>
              <a:rPr lang="pt-BR" sz="3200" dirty="0">
                <a:solidFill>
                  <a:srgbClr val="494949"/>
                </a:solidFill>
              </a:rPr>
              <a:t> pela </a:t>
            </a:r>
            <a:r>
              <a:rPr lang="pt-BR" sz="3200" b="1" dirty="0">
                <a:solidFill>
                  <a:srgbClr val="494949"/>
                </a:solidFill>
              </a:rPr>
              <a:t>OWASP (</a:t>
            </a:r>
            <a:r>
              <a:rPr lang="en-US" sz="3200" b="1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5FE4-2691-6508-5A2E-1CFD9594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ABB7-8C85-7382-4E1D-096BD9BE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40E1B978-BFBB-93D5-5636-2EA0A56AB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E99763-FD8B-B2E4-9B9A-33399FA98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" y="1058862"/>
            <a:ext cx="7315200" cy="5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93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1446</TotalTime>
  <Words>1464</Words>
  <Application>Microsoft Office PowerPoint</Application>
  <PresentationFormat>Personalizar</PresentationFormat>
  <Paragraphs>232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Agenda</vt:lpstr>
      <vt:lpstr>Conceitos e pontos importantes</vt:lpstr>
      <vt:lpstr>OWASP API Security Top 10: uma visão geral</vt:lpstr>
      <vt:lpstr>OWASP API Security Top 10: uma visão geral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Certificações Gratuitas em Segurança de APIs</vt:lpstr>
      <vt:lpstr>Certificações Gratuitas em Cibersegurança</vt:lpstr>
      <vt:lpstr>OWASP Top 10 for LLMs and Gen AI Apps</vt:lpstr>
      <vt:lpstr>OWASP Docker Top 10 (Em desenvolvimento)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495</cp:revision>
  <dcterms:created xsi:type="dcterms:W3CDTF">2016-08-05T22:03:34Z</dcterms:created>
  <dcterms:modified xsi:type="dcterms:W3CDTF">2024-12-12T00:04:27Z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