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690" r:id="rId9"/>
    <p:sldId id="1702" r:id="rId10"/>
    <p:sldId id="1518" r:id="rId11"/>
    <p:sldId id="1708" r:id="rId12"/>
    <p:sldId id="1753" r:id="rId13"/>
    <p:sldId id="1754" r:id="rId14"/>
    <p:sldId id="1751" r:id="rId15"/>
    <p:sldId id="1755" r:id="rId16"/>
    <p:sldId id="1752" r:id="rId17"/>
    <p:sldId id="1757" r:id="rId18"/>
    <p:sldId id="1615" r:id="rId19"/>
    <p:sldId id="1750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08"/>
            <p14:sldId id="1753"/>
            <p14:sldId id="1754"/>
            <p14:sldId id="1751"/>
            <p14:sldId id="1755"/>
            <p14:sldId id="1752"/>
            <p14:sldId id="1757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4/19/2024 6:33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4/19/2024 6:33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4/19/2024 6:33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4/19/2024 6:33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3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jp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 err="1"/>
              <a:t>Tracing</a:t>
            </a:r>
            <a:r>
              <a:rPr lang="pt-BR" sz="4800" b="1" dirty="0"/>
              <a:t> Distribuído em Aplicações com</a:t>
            </a:r>
            <a:br>
              <a:rPr lang="pt-BR" sz="4800" b="1" dirty="0"/>
            </a:br>
            <a:r>
              <a:rPr lang="pt-BR" b="1" dirty="0" err="1"/>
              <a:t>OpenTelemetry</a:t>
            </a:r>
            <a:r>
              <a:rPr lang="pt-BR" b="1" dirty="0"/>
              <a:t> + Jaeger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837" y="3040063"/>
            <a:ext cx="1393856" cy="139385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97BFF5E5-5269-C40B-2B35-083E8998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237" y="5874212"/>
            <a:ext cx="2789238" cy="88139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CB711E-4DF8-B8F8-3735-686BEDBC0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2887" y="3040063"/>
            <a:ext cx="1393856" cy="13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222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Nível de maturidade na </a:t>
            </a:r>
            <a:r>
              <a:rPr lang="pt-BR" sz="3200" b="1" dirty="0">
                <a:solidFill>
                  <a:srgbClr val="494949"/>
                </a:solidFill>
              </a:rPr>
              <a:t>CNCF (Cloud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Foundation): </a:t>
            </a:r>
            <a:r>
              <a:rPr lang="pt-BR" sz="3200" b="1" dirty="0" err="1">
                <a:solidFill>
                  <a:srgbClr val="494949"/>
                </a:solidFill>
              </a:rPr>
              <a:t>Graduated</a:t>
            </a:r>
            <a:br>
              <a:rPr lang="pt-BR" sz="3200" b="1" dirty="0">
                <a:solidFill>
                  <a:srgbClr val="494949"/>
                </a:solidFill>
              </a:rPr>
            </a:b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2049462"/>
            <a:ext cx="83796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Interface gráfica de gerenciamento</a:t>
            </a:r>
            <a:r>
              <a:rPr lang="pt-BR" sz="3200" dirty="0">
                <a:solidFill>
                  <a:srgbClr val="494949"/>
                </a:solidFill>
              </a:rPr>
              <a:t> com </a:t>
            </a:r>
            <a:r>
              <a:rPr lang="pt-BR" sz="3200" b="1" dirty="0">
                <a:solidFill>
                  <a:srgbClr val="494949"/>
                </a:solidFill>
              </a:rPr>
              <a:t>mecanismos de busca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dirty="0">
                <a:solidFill>
                  <a:srgbClr val="494949"/>
                </a:solidFill>
              </a:rPr>
              <a:t> , </a:t>
            </a:r>
            <a:r>
              <a:rPr lang="pt-BR" sz="3200" b="1" dirty="0">
                <a:solidFill>
                  <a:srgbClr val="494949"/>
                </a:solidFill>
              </a:rPr>
              <a:t>Apache Kafka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  <a:r>
              <a:rPr lang="pt-BR" sz="3200" dirty="0">
                <a:solidFill>
                  <a:srgbClr val="494949"/>
                </a:solidFill>
              </a:rPr>
              <a:t> e também </a:t>
            </a:r>
            <a:r>
              <a:rPr lang="pt-BR" sz="3200" b="1" dirty="0">
                <a:solidFill>
                  <a:srgbClr val="494949"/>
                </a:solidFill>
              </a:rPr>
              <a:t>em memória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 prático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B12C963-2AF9-349D-FAF1-9F5C3267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7" y="4440725"/>
            <a:ext cx="1393856" cy="1393856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F181AC91-9062-A43F-6194-4028688B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37" y="4335462"/>
            <a:ext cx="1604382" cy="16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Nível de maturidade na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Foundation): </a:t>
            </a:r>
            <a:r>
              <a:rPr lang="pt-BR" sz="2800" b="1" dirty="0" err="1">
                <a:solidFill>
                  <a:srgbClr val="494949"/>
                </a:solidFill>
              </a:rPr>
              <a:t>Incubating</a:t>
            </a:r>
            <a:endParaRPr lang="pt-BR" sz="2800" b="1" dirty="0">
              <a:solidFill>
                <a:srgbClr val="494949"/>
              </a:solidFill>
            </a:endParaRP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6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1066</TotalTime>
  <Words>683</Words>
  <Application>Microsoft Office PowerPoint</Application>
  <PresentationFormat>Personalizar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Tracing Distribuído em Aplicações com OpenTelemetry + Jaeger</vt:lpstr>
      <vt:lpstr>Renato Groffe</vt:lpstr>
      <vt:lpstr>Renato Groffe - Comunidades</vt:lpstr>
      <vt:lpstr>Agenda</vt:lpstr>
      <vt:lpstr>Aplicações Distribuídas e Microservices: desafios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Jaeger: uma visão geral</vt:lpstr>
      <vt:lpstr>Jaeger: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464</cp:revision>
  <dcterms:created xsi:type="dcterms:W3CDTF">2016-08-05T22:03:34Z</dcterms:created>
  <dcterms:modified xsi:type="dcterms:W3CDTF">2024-04-19T21:38:41Z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