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7"/>
  </p:notesMasterIdLst>
  <p:handoutMasterIdLst>
    <p:handoutMasterId r:id="rId18"/>
  </p:handoutMasterIdLst>
  <p:sldIdLst>
    <p:sldId id="1393" r:id="rId8"/>
    <p:sldId id="1690" r:id="rId9"/>
    <p:sldId id="1702" r:id="rId10"/>
    <p:sldId id="1518" r:id="rId11"/>
    <p:sldId id="1765" r:id="rId12"/>
    <p:sldId id="1705" r:id="rId13"/>
    <p:sldId id="1801" r:id="rId14"/>
    <p:sldId id="1753" r:id="rId15"/>
    <p:sldId id="1802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65"/>
            <p14:sldId id="1705"/>
            <p14:sldId id="1801"/>
          </p14:sldIdLst>
        </p14:section>
        <p14:section name="Finalizando" id="{CF622469-3E87-46BA-8ED6-912C47B00EF3}">
          <p14:sldIdLst>
            <p14:sldId id="1753"/>
            <p14:sldId id="18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>
        <p:scale>
          <a:sx n="58" d="100"/>
          <a:sy n="58" d="100"/>
        </p:scale>
        <p:origin x="1131" y="77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10/19/2024 9:21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10/19/2024 9:21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10:25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10:24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10:23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10/19/2024 10:31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73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10/19/2024 9:21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10/19/2024 10:32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585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ebp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jp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github.com/renatogroffe/ReactNative-AutomacaoBuild_SENAI-2024-10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webp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github.com/renatogroffe/ReactNative-AutomacaoBuild_SENAI-2024-10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webp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4100" b="1" dirty="0" err="1"/>
              <a:t>React</a:t>
            </a:r>
            <a:r>
              <a:rPr lang="pt-BR" sz="4100" b="1" dirty="0"/>
              <a:t> </a:t>
            </a:r>
            <a:r>
              <a:rPr lang="pt-BR" sz="4100" b="1" dirty="0" err="1"/>
              <a:t>Native</a:t>
            </a:r>
            <a:r>
              <a:rPr lang="pt-BR" sz="4100" b="1" dirty="0"/>
              <a:t> + Automação de Build de Mobile Apps</a:t>
            </a:r>
            <a:br>
              <a:rPr lang="pt-BR" b="1" dirty="0"/>
            </a:br>
            <a:r>
              <a:rPr lang="pt-BR" sz="3600" b="1" dirty="0"/>
              <a:t>Exemplos de utilização com Azure </a:t>
            </a:r>
            <a:r>
              <a:rPr lang="pt-BR" sz="3600" b="1" dirty="0" err="1"/>
              <a:t>DevOps</a:t>
            </a:r>
            <a:r>
              <a:rPr lang="pt-BR" sz="3600" b="1" dirty="0"/>
              <a:t> e GitHub </a:t>
            </a:r>
            <a:r>
              <a:rPr lang="pt-BR" sz="3600" b="1" dirty="0" err="1"/>
              <a:t>Actions</a:t>
            </a:r>
            <a:br>
              <a:rPr lang="pt-BR" sz="3600" b="1" dirty="0"/>
            </a:br>
            <a:endParaRPr lang="pt-BR" sz="2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27352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Docker Captain,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E33625-C64E-46D7-D862-B9BD58996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237" y="5783262"/>
            <a:ext cx="1750075" cy="1098828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F73F837-87B6-0BC8-5F0A-7A1AC3340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9037" y="2125662"/>
            <a:ext cx="1711819" cy="171181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9DF5C293-C9E0-0F97-CC85-BDE178FE5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2037" y="3947573"/>
            <a:ext cx="1306623" cy="130662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2246C33-3704-0A29-9318-7B1641C9BD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0837" y="3924903"/>
            <a:ext cx="1329293" cy="1329293"/>
          </a:xfrm>
          <a:prstGeom prst="rect">
            <a:avLst/>
          </a:prstGeom>
        </p:spPr>
      </p:pic>
      <p:pic>
        <p:nvPicPr>
          <p:cNvPr id="13" name="Imagem 12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47E50EC6-1874-A502-0719-576BA2B15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5715" y="5898592"/>
            <a:ext cx="2789238" cy="8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946711"/>
            <a:ext cx="11810999" cy="1169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Build de Mobile Apps: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B936080-044D-1587-30A7-F0802359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80" y="4477865"/>
            <a:ext cx="1711819" cy="171181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EA8FD6E-C6FC-6D58-2D59-E1E6E411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6437" y="4584956"/>
            <a:ext cx="1524000" cy="1524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36CF42-9BBB-3FC4-A09E-9871550F7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5536" y="4564062"/>
            <a:ext cx="1459833" cy="14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https://github.com/renatogroffe/ReactNative-AutomacaoBuild_SENAI-2024-10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664870-C086-F42B-9571-D09AB55A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980" y="4477865"/>
            <a:ext cx="1711819" cy="171181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39C7299-F1F0-F8DD-4E5E-8D01173E3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4584956"/>
            <a:ext cx="1524000" cy="1524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400F1C-644D-D406-2090-C6EE093D1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5536" y="4564062"/>
            <a:ext cx="1459833" cy="14598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7197C58-3930-5975-5382-31CF0FE253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4237" y="1159334"/>
            <a:ext cx="2735263" cy="27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React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Native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+ Build Mobile Apps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93710" cy="462588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500" b="1" dirty="0">
                <a:solidFill>
                  <a:srgbClr val="494949"/>
                </a:solidFill>
              </a:rPr>
              <a:t>Azure </a:t>
            </a:r>
            <a:r>
              <a:rPr lang="pt-BR" sz="2500" b="1" dirty="0" err="1">
                <a:solidFill>
                  <a:srgbClr val="494949"/>
                </a:solidFill>
              </a:rPr>
              <a:t>DevOps</a:t>
            </a:r>
            <a:r>
              <a:rPr lang="pt-BR" sz="2500" dirty="0">
                <a:solidFill>
                  <a:srgbClr val="494949"/>
                </a:solidFill>
              </a:rPr>
              <a:t> e </a:t>
            </a:r>
            <a:r>
              <a:rPr lang="pt-BR" sz="2500" b="1" dirty="0">
                <a:solidFill>
                  <a:srgbClr val="494949"/>
                </a:solidFill>
              </a:rPr>
              <a:t>GitHub </a:t>
            </a:r>
            <a:r>
              <a:rPr lang="pt-BR" sz="2500" b="1" dirty="0" err="1">
                <a:solidFill>
                  <a:srgbClr val="494949"/>
                </a:solidFill>
              </a:rPr>
              <a:t>Actions</a:t>
            </a:r>
            <a:r>
              <a:rPr lang="pt-BR" sz="2500" dirty="0">
                <a:solidFill>
                  <a:srgbClr val="494949"/>
                </a:solidFill>
              </a:rPr>
              <a:t> são ótimas alternativas, com várias ferramentas de build </a:t>
            </a:r>
            <a:r>
              <a:rPr lang="pt-BR" sz="2500" dirty="0" err="1">
                <a:solidFill>
                  <a:srgbClr val="494949"/>
                </a:solidFill>
              </a:rPr>
              <a:t>pré</a:t>
            </a:r>
            <a:r>
              <a:rPr lang="pt-BR" sz="2500" dirty="0">
                <a:solidFill>
                  <a:srgbClr val="494949"/>
                </a:solidFill>
              </a:rPr>
              <a:t>-configuradas (</a:t>
            </a:r>
            <a:r>
              <a:rPr lang="pt-BR" sz="2500" b="1" dirty="0">
                <a:solidFill>
                  <a:srgbClr val="494949"/>
                </a:solidFill>
              </a:rPr>
              <a:t>virtual </a:t>
            </a:r>
            <a:r>
              <a:rPr lang="pt-BR" sz="2500" b="1" dirty="0" err="1">
                <a:solidFill>
                  <a:srgbClr val="494949"/>
                </a:solidFill>
              </a:rPr>
              <a:t>environments</a:t>
            </a:r>
            <a:r>
              <a:rPr lang="pt-BR" sz="2500" b="1" dirty="0">
                <a:solidFill>
                  <a:srgbClr val="494949"/>
                </a:solidFill>
              </a:rPr>
              <a:t> baseados em </a:t>
            </a:r>
            <a:r>
              <a:rPr lang="pt-BR" sz="2500" b="1" dirty="0" err="1">
                <a:solidFill>
                  <a:srgbClr val="494949"/>
                </a:solidFill>
              </a:rPr>
              <a:t>macOS</a:t>
            </a:r>
            <a:r>
              <a:rPr lang="pt-BR" sz="25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5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500" b="1" dirty="0">
                <a:solidFill>
                  <a:srgbClr val="494949"/>
                </a:solidFill>
              </a:rPr>
              <a:t>.</a:t>
            </a:r>
            <a:r>
              <a:rPr lang="pt-BR" sz="2500" b="1" dirty="0" err="1">
                <a:solidFill>
                  <a:srgbClr val="494949"/>
                </a:solidFill>
              </a:rPr>
              <a:t>apk</a:t>
            </a:r>
            <a:r>
              <a:rPr lang="pt-BR" sz="2500" dirty="0">
                <a:solidFill>
                  <a:srgbClr val="494949"/>
                </a:solidFill>
              </a:rPr>
              <a:t> (</a:t>
            </a:r>
            <a:r>
              <a:rPr lang="pt-BR" sz="2500" b="1" dirty="0">
                <a:solidFill>
                  <a:srgbClr val="494949"/>
                </a:solidFill>
              </a:rPr>
              <a:t>Android </a:t>
            </a:r>
            <a:r>
              <a:rPr lang="pt-BR" sz="2500" b="1" dirty="0" err="1">
                <a:solidFill>
                  <a:srgbClr val="494949"/>
                </a:solidFill>
              </a:rPr>
              <a:t>package</a:t>
            </a:r>
            <a:r>
              <a:rPr lang="pt-BR" sz="2500" dirty="0">
                <a:solidFill>
                  <a:srgbClr val="494949"/>
                </a:solidFill>
              </a:rPr>
              <a:t>) x </a:t>
            </a:r>
            <a:r>
              <a:rPr lang="pt-BR" sz="2500" b="1" dirty="0">
                <a:solidFill>
                  <a:srgbClr val="494949"/>
                </a:solidFill>
              </a:rPr>
              <a:t>.</a:t>
            </a:r>
            <a:r>
              <a:rPr lang="pt-BR" sz="2500" b="1" dirty="0" err="1">
                <a:solidFill>
                  <a:srgbClr val="494949"/>
                </a:solidFill>
              </a:rPr>
              <a:t>aab</a:t>
            </a:r>
            <a:r>
              <a:rPr lang="pt-BR" sz="2500" dirty="0">
                <a:solidFill>
                  <a:srgbClr val="494949"/>
                </a:solidFill>
              </a:rPr>
              <a:t> (</a:t>
            </a:r>
            <a:r>
              <a:rPr lang="pt-BR" sz="2500" b="1" dirty="0">
                <a:solidFill>
                  <a:srgbClr val="494949"/>
                </a:solidFill>
              </a:rPr>
              <a:t>Android </a:t>
            </a:r>
            <a:r>
              <a:rPr lang="pt-BR" sz="2500" b="1" dirty="0" err="1">
                <a:solidFill>
                  <a:srgbClr val="494949"/>
                </a:solidFill>
              </a:rPr>
              <a:t>Application</a:t>
            </a:r>
            <a:r>
              <a:rPr lang="pt-BR" sz="2500" b="1" dirty="0">
                <a:solidFill>
                  <a:srgbClr val="494949"/>
                </a:solidFill>
              </a:rPr>
              <a:t> </a:t>
            </a:r>
            <a:r>
              <a:rPr lang="pt-BR" sz="2500" b="1" dirty="0" err="1">
                <a:solidFill>
                  <a:srgbClr val="494949"/>
                </a:solidFill>
              </a:rPr>
              <a:t>Bundle</a:t>
            </a:r>
            <a:r>
              <a:rPr lang="pt-BR" sz="25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5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500" b="1" dirty="0">
                <a:solidFill>
                  <a:srgbClr val="494949"/>
                </a:solidFill>
              </a:rPr>
              <a:t>1800 minutos</a:t>
            </a:r>
            <a:r>
              <a:rPr lang="pt-BR" sz="2500" dirty="0">
                <a:solidFill>
                  <a:srgbClr val="494949"/>
                </a:solidFill>
              </a:rPr>
              <a:t> gratuitos de build em </a:t>
            </a:r>
            <a:r>
              <a:rPr lang="pt-BR" sz="2500" b="1" dirty="0">
                <a:solidFill>
                  <a:srgbClr val="494949"/>
                </a:solidFill>
              </a:rPr>
              <a:t>Azure </a:t>
            </a:r>
            <a:r>
              <a:rPr lang="pt-BR" sz="2500" b="1" dirty="0" err="1">
                <a:solidFill>
                  <a:srgbClr val="494949"/>
                </a:solidFill>
              </a:rPr>
              <a:t>DevOps</a:t>
            </a:r>
            <a:r>
              <a:rPr lang="pt-BR" sz="2500" dirty="0">
                <a:solidFill>
                  <a:srgbClr val="494949"/>
                </a:solidFill>
              </a:rPr>
              <a:t>, </a:t>
            </a:r>
            <a:r>
              <a:rPr lang="pt-BR" sz="2500" b="1" dirty="0">
                <a:solidFill>
                  <a:srgbClr val="494949"/>
                </a:solidFill>
              </a:rPr>
              <a:t>2000 minutos</a:t>
            </a:r>
            <a:r>
              <a:rPr lang="pt-BR" sz="2500" dirty="0">
                <a:solidFill>
                  <a:srgbClr val="494949"/>
                </a:solidFill>
              </a:rPr>
              <a:t> gratuitos de build em </a:t>
            </a:r>
            <a:r>
              <a:rPr lang="pt-BR" sz="2500" b="1" dirty="0">
                <a:solidFill>
                  <a:srgbClr val="494949"/>
                </a:solidFill>
              </a:rPr>
              <a:t>GitHub </a:t>
            </a:r>
            <a:r>
              <a:rPr lang="pt-BR" sz="2500" b="1" dirty="0" err="1">
                <a:solidFill>
                  <a:srgbClr val="494949"/>
                </a:solidFill>
              </a:rPr>
              <a:t>Actions</a:t>
            </a:r>
            <a:endParaRPr lang="pt-BR" sz="25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5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494949"/>
                </a:solidFill>
              </a:rPr>
              <a:t>Fácil integração com lojas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3845A1-F06D-FD86-B28D-68C1015C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237" y="1973262"/>
            <a:ext cx="1711819" cy="171181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74D99819-92DC-34ED-AA46-E2704DD79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3819" y="3650370"/>
            <a:ext cx="1306623" cy="13066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52AFB2-D645-47A2-BDB6-52C4DE481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61437" y="3593778"/>
            <a:ext cx="1329293" cy="132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https://github.com/renatogroffe/ReactNative-AutomacaoBuild_SENAI-2024-10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664870-C086-F42B-9571-D09AB55A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980" y="4477865"/>
            <a:ext cx="1711819" cy="171181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39C7299-F1F0-F8DD-4E5E-8D01173E3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4584956"/>
            <a:ext cx="1524000" cy="1524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400F1C-644D-D406-2090-C6EE093D1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5536" y="4564062"/>
            <a:ext cx="1459833" cy="14598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7197C58-3930-5975-5382-31CF0FE253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4237" y="1159334"/>
            <a:ext cx="2735263" cy="27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109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201862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40446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680</TotalTime>
  <Words>438</Words>
  <Application>Microsoft Office PowerPoint</Application>
  <PresentationFormat>Personalizar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React Native + Automação de Build de Mobile Apps Exemplos de utilização com Azure DevOps e GitHub Actions </vt:lpstr>
      <vt:lpstr>Renato Groffe</vt:lpstr>
      <vt:lpstr>Renato Groffe - Comunidades</vt:lpstr>
      <vt:lpstr>Agenda</vt:lpstr>
      <vt:lpstr>Conteúdos desta apresentação</vt:lpstr>
      <vt:lpstr>React Native + Build Mobile Apps</vt:lpstr>
      <vt:lpstr>Conteúdos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443</cp:revision>
  <dcterms:created xsi:type="dcterms:W3CDTF">2016-08-05T22:03:34Z</dcterms:created>
  <dcterms:modified xsi:type="dcterms:W3CDTF">2024-10-19T13:34:16Z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