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690" r:id="rId9"/>
    <p:sldId id="1702" r:id="rId10"/>
    <p:sldId id="1518" r:id="rId11"/>
    <p:sldId id="1705" r:id="rId12"/>
    <p:sldId id="1708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5"/>
          </p14:sldIdLst>
        </p14:section>
        <p14:section name="Finalizando" id="{CF622469-3E87-46BA-8ED6-912C47B00EF3}">
          <p14:sldIdLst>
            <p14:sldId id="17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4/30/2024 7:18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4/30/2024 7:18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4/30/2024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4/30/2024 7:18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4/30/2024 7:20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4/30/2024 7:18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34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Desenvolvimento Orientado a Testes com</a:t>
            </a:r>
            <a:br>
              <a:rPr lang="pt-BR" sz="4800" b="1" dirty="0"/>
            </a:br>
            <a:r>
              <a:rPr lang="pt-BR" sz="4800" b="1" dirty="0"/>
              <a:t>TDD e BDD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802581-6798-44E5-B8C6-ADA6B5A9E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637" y="2201862"/>
            <a:ext cx="1828800" cy="18288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F840858-BCB0-4072-BEF9-B2CB7DE5B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37" y="3878262"/>
            <a:ext cx="1479559" cy="1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7604" y="3725862"/>
            <a:ext cx="1582533" cy="1582533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46BC1C-A683-4DF9-87B8-6ED135675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7" y="4814883"/>
            <a:ext cx="1479559" cy="1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7302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Por que testar uma aplicação?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Consequências de não se testar...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Test-</a:t>
            </a:r>
            <a:r>
              <a:rPr lang="pt-BR" sz="3600" dirty="0" err="1">
                <a:solidFill>
                  <a:srgbClr val="494949"/>
                </a:solidFill>
              </a:rPr>
              <a:t>Driven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Development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Behavior-Driven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Development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na plataforma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Automações com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86" y="1897062"/>
            <a:ext cx="1981200" cy="198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443F821-2DBA-F682-5EA4-672C2CE88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3962890"/>
            <a:ext cx="1249183" cy="1249183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531FF33-3435-2029-CE9F-54DEF5BFC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837" y="4544327"/>
            <a:ext cx="1193218" cy="11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50799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590</TotalTime>
  <Words>252</Words>
  <Application>Microsoft Office PowerPoint</Application>
  <PresentationFormat>Personalizar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Desenvolvimento Orientado a Testes com TDD e BDD</vt:lpstr>
      <vt:lpstr>Renato Groffe</vt:lpstr>
      <vt:lpstr>Renato Groffe - Comunidades</vt:lpstr>
      <vt:lpstr>Agenda</vt:lpstr>
      <vt:lpstr>Testes: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445</cp:revision>
  <dcterms:created xsi:type="dcterms:W3CDTF">2016-08-05T22:03:34Z</dcterms:created>
  <dcterms:modified xsi:type="dcterms:W3CDTF">2024-04-30T22:40:45Z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