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4"/>
  </p:notesMasterIdLst>
  <p:sldIdLst>
    <p:sldId id="256" r:id="rId3"/>
    <p:sldId id="280" r:id="rId4"/>
    <p:sldId id="287" r:id="rId5"/>
    <p:sldId id="288" r:id="rId6"/>
    <p:sldId id="289" r:id="rId7"/>
    <p:sldId id="276" r:id="rId8"/>
    <p:sldId id="285" r:id="rId9"/>
    <p:sldId id="290" r:id="rId10"/>
    <p:sldId id="292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enatogroffe/VSSummit2023-BackEnd-DotNet7-ASPNETCor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Autofit/>
          </a:bodyPr>
          <a:lstStyle/>
          <a:p>
            <a:pPr algn="l"/>
            <a:r>
              <a:rPr lang="pt-BR" sz="4400" spc="-150" dirty="0">
                <a:latin typeface="+mn-lt"/>
              </a:rPr>
              <a:t>RENATO GROFFE</a:t>
            </a:r>
            <a:br>
              <a:rPr lang="pt-BR" sz="4400" spc="-150" dirty="0">
                <a:latin typeface="+mn-lt"/>
              </a:rPr>
            </a:br>
            <a:r>
              <a:rPr lang="pt-BR" sz="3200" spc="-150" dirty="0">
                <a:latin typeface="+mn-lt"/>
              </a:rPr>
              <a:t>MICROSOFT MVP, MTAC</a:t>
            </a:r>
            <a:br>
              <a:rPr lang="pt-BR" sz="3200" spc="-150" dirty="0">
                <a:latin typeface="+mn-lt"/>
              </a:rPr>
            </a:br>
            <a:r>
              <a:rPr lang="pt-BR" sz="3200" spc="-150" dirty="0">
                <a:latin typeface="+mn-lt"/>
              </a:rPr>
              <a:t>RENATO.GROFFE@YAHOO.COM.BR</a:t>
            </a:r>
            <a:endParaRPr lang="pt-BR" sz="2000" spc="-150" dirty="0"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58722" y="71603"/>
            <a:ext cx="12322991" cy="4303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600" dirty="0">
                <a:solidFill>
                  <a:schemeClr val="bg1"/>
                </a:solidFill>
                <a:latin typeface="+mj-lt"/>
              </a:rPr>
              <a:t>.NET 7: principais novidades no</a:t>
            </a:r>
            <a:br>
              <a:rPr lang="pt-BR" sz="9600" dirty="0">
                <a:solidFill>
                  <a:schemeClr val="bg1"/>
                </a:solidFill>
                <a:latin typeface="+mj-lt"/>
              </a:rPr>
            </a:br>
            <a:r>
              <a:rPr lang="pt-BR" sz="9600" dirty="0">
                <a:solidFill>
                  <a:schemeClr val="bg1"/>
                </a:solidFill>
                <a:latin typeface="+mj-lt"/>
              </a:rPr>
              <a:t>Desenvolvimento Back-</a:t>
            </a:r>
            <a:r>
              <a:rPr lang="pt-BR" sz="9600" dirty="0" err="1">
                <a:solidFill>
                  <a:schemeClr val="bg1"/>
                </a:solidFill>
                <a:latin typeface="+mj-lt"/>
              </a:rPr>
              <a:t>End</a:t>
            </a:r>
            <a:endParaRPr lang="pt-BR" sz="9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</p:spTree>
    <p:extLst>
      <p:ext uri="{BB962C8B-B14F-4D97-AF65-F5344CB8AC3E}">
        <p14:creationId xmlns:p14="http://schemas.microsoft.com/office/powerpoint/2010/main" val="169423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10000" spc="-300" dirty="0">
                <a:solidFill>
                  <a:schemeClr val="tx1"/>
                </a:solidFill>
              </a:rPr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FCD02A-395C-4BC1-B17F-F2E2A0921C16}"/>
              </a:ext>
            </a:extLst>
          </p:cNvPr>
          <p:cNvSpPr/>
          <p:nvPr/>
        </p:nvSpPr>
        <p:spPr>
          <a:xfrm>
            <a:off x="638123" y="2216952"/>
            <a:ext cx="104920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Exemplos desta apresentação + diversos conteúdos gratuitos sobre </a:t>
            </a:r>
            <a:r>
              <a:rPr lang="pt-BR" sz="24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pt-BR" sz="24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pt-BR" sz="240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240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github</a:t>
            </a:r>
            <a:r>
              <a:rPr lang="pt-BR" sz="24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.com/renatogroffe/VSSummit2023-BackEnd-DotNet7-ASPNETCore</a:t>
            </a:r>
            <a:br>
              <a:rPr lang="pt-BR" sz="24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pt-BR" sz="24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t-BR" sz="2400" b="1" u="sng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D39DB482-B524-B8E3-4C8C-01E5B12E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3375143"/>
            <a:ext cx="2086947" cy="20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RENATO GROFFE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MICROSOFT MVP, MTAC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RENATO.GROFFE@YAHOO.COM.BR</a:t>
            </a: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40C3102-DE54-4871-AA50-E1EBDB38DBD4}"/>
              </a:ext>
            </a:extLst>
          </p:cNvPr>
          <p:cNvSpPr txBox="1">
            <a:spLocks/>
          </p:cNvSpPr>
          <p:nvPr/>
        </p:nvSpPr>
        <p:spPr>
          <a:xfrm>
            <a:off x="3320667" y="1800262"/>
            <a:ext cx="7209461" cy="6218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spc="-3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2983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.NET 7 E ASP.NET Core: UMA VISÃO GERAL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Preview 1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disponibilizado em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Fevereiro/2022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Lançamento oficial em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Novembro/2022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Suporte a novos recursos do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11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Diversas melhorias envolvendo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injeção de dependências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segurança (JWT)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APIs…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A369EC3-721A-4D3A-AF88-659FC2F50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6" t="2861" r="28733" b="4790"/>
          <a:stretch/>
        </p:blipFill>
        <p:spPr>
          <a:xfrm>
            <a:off x="9278588" y="2020193"/>
            <a:ext cx="2076457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INJEÇÃO DE DEPENDÊNCIAS EM api CONTROLLERS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capaz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agora de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inferir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injetar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dependências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foram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marcados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o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atributo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FromServices</a:t>
            </a:r>
            <a:endParaRPr lang="pt-BR" sz="3200" b="1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2EA404-C3C4-7603-CD59-019D6B16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84" y="2710949"/>
            <a:ext cx="1932953" cy="19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Output </a:t>
            </a:r>
            <a:r>
              <a:rPr lang="pt-BR" sz="5400" spc="-300" dirty="0" err="1">
                <a:solidFill>
                  <a:schemeClr val="tx1"/>
                </a:solidFill>
                <a:cs typeface="Segoe UI Light" panose="020B0502040204020203" pitchFamily="34" charset="0"/>
              </a:rPr>
              <a:t>caching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Temos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agora um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nativo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 Caching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Disponível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Controllers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 APIs</a:t>
            </a:r>
            <a:endParaRPr lang="pt-BR" sz="3200" b="1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2EA404-C3C4-7603-CD59-019D6B16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84" y="2710949"/>
            <a:ext cx="1932953" cy="19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RATE LIMITING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Há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também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nativo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 Limiting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Alternativas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window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Sliding window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 bucket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Concurrency</a:t>
            </a:r>
            <a:endParaRPr lang="pt-BR" sz="3200" b="1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2EA404-C3C4-7603-CD59-019D6B16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84" y="2710949"/>
            <a:ext cx="1932953" cy="19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BF9BAB00-8847-0B31-EB0E-CBA5E04389E9}"/>
              </a:ext>
            </a:extLst>
          </p:cNvPr>
          <p:cNvGrpSpPr/>
          <p:nvPr/>
        </p:nvGrpSpPr>
        <p:grpSpPr>
          <a:xfrm>
            <a:off x="9380547" y="3893082"/>
            <a:ext cx="1849496" cy="1886314"/>
            <a:chOff x="6796379" y="3386185"/>
            <a:chExt cx="1849496" cy="1886314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03C959B-90B0-99B8-B16E-86DAA6DAE4E3}"/>
                </a:ext>
              </a:extLst>
            </p:cNvPr>
            <p:cNvSpPr/>
            <p:nvPr/>
          </p:nvSpPr>
          <p:spPr>
            <a:xfrm>
              <a:off x="6796379" y="3386185"/>
              <a:ext cx="1849496" cy="1886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CCC05C48-E59C-F799-6E54-7E461693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7205" y="3591227"/>
              <a:ext cx="1489701" cy="1489701"/>
            </a:xfrm>
            <a:prstGeom prst="rect">
              <a:avLst/>
            </a:prstGeom>
          </p:spPr>
        </p:pic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Melhorias envolvendo </a:t>
            </a:r>
            <a:r>
              <a:rPr lang="pt-BR" sz="5400" spc="-300" dirty="0" err="1">
                <a:solidFill>
                  <a:schemeClr val="tx1"/>
                </a:solidFill>
                <a:cs typeface="Segoe UI Light" panose="020B0502040204020203" pitchFamily="34" charset="0"/>
              </a:rPr>
              <a:t>jwt</a:t>
            </a:r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 (JSON WEB TOKENS)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Tokens para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testes em Desenvolvimento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podem ser criados rapidamente com o comando </a:t>
            </a:r>
            <a:r>
              <a:rPr lang="pt-BR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dotnet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user-jwts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endParaRPr lang="pt-BR" sz="3200" b="1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Dispensa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uso de uma </a:t>
            </a: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solução de gerenciamento de acessos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Maior produtividade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EBDC5F-61CF-DA63-29D1-E954965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47" y="1768558"/>
            <a:ext cx="1932953" cy="19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C# 11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suporte aos novos recursos da linguagem também está presente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Possibilidade de utilizar o operador </a:t>
            </a:r>
            <a:r>
              <a:rPr lang="pt-BR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nameof</a:t>
            </a: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nos parâmetros de um </a:t>
            </a:r>
            <a:r>
              <a:rPr lang="pt-BR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Attribute</a:t>
            </a:r>
            <a:endParaRPr lang="pt-BR" sz="3200" b="1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E457414-27F4-4470-B0E8-68E723AAD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6" t="2861" r="28733" b="4790"/>
          <a:stretch/>
        </p:blipFill>
        <p:spPr>
          <a:xfrm>
            <a:off x="9278586" y="1324082"/>
            <a:ext cx="2076457" cy="2062103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6DD9D83-201E-4BDD-AAE0-73479F94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028" y="3788682"/>
            <a:ext cx="1898015" cy="19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>
                <a:solidFill>
                  <a:schemeClr val="tx1"/>
                </a:solidFill>
                <a:cs typeface="Segoe UI Light" panose="020B0502040204020203" pitchFamily="34" charset="0"/>
              </a:rPr>
              <a:t>FILTERS EM MINIMAL APIs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Tratamento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requisições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 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 APIs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Implementação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simples do que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middlewares</a:t>
            </a:r>
            <a:endParaRPr lang="pt-BR" sz="3200" b="1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2EA404-C3C4-7603-CD59-019D6B16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84" y="2710949"/>
            <a:ext cx="1932953" cy="19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spc="-300" dirty="0" err="1">
                <a:solidFill>
                  <a:schemeClr val="tx1"/>
                </a:solidFill>
                <a:cs typeface="Segoe UI Light" panose="020B0502040204020203" pitchFamily="34" charset="0"/>
              </a:rPr>
              <a:t>Groups</a:t>
            </a:r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 em </a:t>
            </a:r>
            <a:r>
              <a:rPr lang="pt-BR" sz="5400" spc="-300" dirty="0" err="1">
                <a:solidFill>
                  <a:schemeClr val="tx1"/>
                </a:solidFill>
                <a:cs typeface="Segoe UI Light" panose="020B0502040204020203" pitchFamily="34" charset="0"/>
              </a:rPr>
              <a:t>minimal</a:t>
            </a:r>
            <a:r>
              <a:rPr lang="pt-BR" sz="5400" spc="-300" dirty="0">
                <a:solidFill>
                  <a:schemeClr val="tx1"/>
                </a:solidFill>
                <a:cs typeface="Segoe UI Light" panose="020B0502040204020203" pitchFamily="34" charset="0"/>
              </a:rPr>
              <a:t> apis</a:t>
            </a:r>
            <a:endParaRPr lang="pt-BR" sz="5400" spc="-300" dirty="0">
              <a:solidFill>
                <a:srgbClr val="0096C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24128" y="2084832"/>
            <a:ext cx="7857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Permitem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criar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agrupamentos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endpoints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comuns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vários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endpoints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aplicadas</a:t>
            </a:r>
            <a:r>
              <a:rPr lang="en-US" sz="3200" b="1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um </a:t>
            </a:r>
            <a:r>
              <a:rPr lang="en-US" sz="3200" b="1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grupo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reduzindo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esforço</a:t>
            </a:r>
            <a:r>
              <a:rPr lang="en-US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3200" dirty="0" err="1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codificação</a:t>
            </a:r>
            <a:endParaRPr lang="pt-BR" sz="3200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337D2-086D-4C7B-9E95-9A814EA9F4CA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2EA404-C3C4-7603-CD59-019D6B16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84" y="2710949"/>
            <a:ext cx="1932953" cy="19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2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6354</TotalTime>
  <Words>317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Arial</vt:lpstr>
      <vt:lpstr>Calibri</vt:lpstr>
      <vt:lpstr>Lucida Grande</vt:lpstr>
      <vt:lpstr>Segoe</vt:lpstr>
      <vt:lpstr>Segoe UI Light</vt:lpstr>
      <vt:lpstr>Tw Cen MT</vt:lpstr>
      <vt:lpstr>Tw Cen MT Condensed</vt:lpstr>
      <vt:lpstr>Verdana</vt:lpstr>
      <vt:lpstr>Wingdings</vt:lpstr>
      <vt:lpstr>Wingdings 3</vt:lpstr>
      <vt:lpstr>Integral</vt:lpstr>
      <vt:lpstr>1_Titles &amp; Breakers</vt:lpstr>
      <vt:lpstr>RENATO GROFFE MICROSOFT MVP, MTAC RENATO.GROFFE@YAHOO.COM.BR</vt:lpstr>
      <vt:lpstr>.NET 7 E ASP.NET Core: UMA VISÃO GERAL</vt:lpstr>
      <vt:lpstr>INJEÇÃO DE DEPENDÊNCIAS EM api CONTROLLERS</vt:lpstr>
      <vt:lpstr>Output caching</vt:lpstr>
      <vt:lpstr>RATE LIMITING</vt:lpstr>
      <vt:lpstr>Melhorias envolvendo jwt (JSON WEB TOKENS)</vt:lpstr>
      <vt:lpstr>C# 11</vt:lpstr>
      <vt:lpstr>FILTERS EM MINIMAL APIs</vt:lpstr>
      <vt:lpstr>Groups em minimal apis</vt:lpstr>
      <vt:lpstr>REFERÊNCIAS</vt:lpstr>
      <vt:lpstr>RENATO GROFFE MICROSOFT MVP, MTAC RENATO.GROFFE@YAHOO.COM.BR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patrocínio</dc:title>
  <dc:creator>Waldyr Felix</dc:creator>
  <cp:lastModifiedBy>Renato Groff</cp:lastModifiedBy>
  <cp:revision>141</cp:revision>
  <dcterms:created xsi:type="dcterms:W3CDTF">2015-03-17T02:53:01Z</dcterms:created>
  <dcterms:modified xsi:type="dcterms:W3CDTF">2023-03-03T21:13:20Z</dcterms:modified>
</cp:coreProperties>
</file>