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800" r:id="rId9"/>
    <p:sldId id="1765" r:id="rId10"/>
    <p:sldId id="1518" r:id="rId11"/>
    <p:sldId id="1767" r:id="rId12"/>
    <p:sldId id="1776" r:id="rId13"/>
    <p:sldId id="1777" r:id="rId14"/>
    <p:sldId id="1778" r:id="rId15"/>
    <p:sldId id="1779" r:id="rId16"/>
    <p:sldId id="1781" r:id="rId17"/>
    <p:sldId id="1782" r:id="rId18"/>
    <p:sldId id="1821" r:id="rId19"/>
    <p:sldId id="1820" r:id="rId20"/>
    <p:sldId id="1822" r:id="rId21"/>
    <p:sldId id="1816" r:id="rId22"/>
    <p:sldId id="1823" r:id="rId23"/>
    <p:sldId id="1824" r:id="rId24"/>
    <p:sldId id="1784" r:id="rId25"/>
    <p:sldId id="1766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65"/>
            <p14:sldId id="1518"/>
            <p14:sldId id="1767"/>
            <p14:sldId id="1776"/>
            <p14:sldId id="1777"/>
            <p14:sldId id="1778"/>
            <p14:sldId id="1779"/>
            <p14:sldId id="1781"/>
            <p14:sldId id="1782"/>
            <p14:sldId id="1821"/>
            <p14:sldId id="1820"/>
            <p14:sldId id="1822"/>
            <p14:sldId id="1816"/>
            <p14:sldId id="1823"/>
            <p14:sldId id="1824"/>
          </p14:sldIdLst>
        </p14:section>
        <p14:section name="Finalizando" id="{CF622469-3E87-46BA-8ED6-912C47B00EF3}">
          <p14:sldIdLst>
            <p14:sldId id="1784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6/7/2025 2:49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3339-F7D7-CD3D-4196-377F2F7DE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9B650B-DDDA-7937-B275-78356427B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C5DA13-0758-6B34-33B8-A8A9A6A55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DE6EEB4-3D98-5EC8-1C04-CE094C63EB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4AC92-79CA-7A02-4227-2DB5FF6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D99AB8-D1E3-98AF-0946-4BD1C0ADFCE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3FE3F-6DF2-405A-4D1A-999895AF85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0E37-7E0E-B05F-A356-E5359C53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400-E127-3525-1ED8-098C0DFB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11A937-1A95-6078-90E7-D65B6A37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87087A-7558-AC7A-5464-E4502612A7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BD39-2D96-008B-9DB2-CB373C1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BCBE1A8-711D-EC90-4143-EC39BF0816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15306-794C-2992-E477-1AC3C4FBC7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6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220F-B7D0-4018-2D5D-BEE93020F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CAD3A-5BE0-E96A-549C-FE061745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33088F-CAD1-BA14-ED79-6FF0064C9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00B27EE-24E4-9AB8-1D48-7DCD9D70126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806EA-8E4C-1D5F-905D-B33C72B0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B02D824-59A6-274B-E277-62BA100D133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3:08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22E17-7F52-2F48-E7EB-EAE32CCB78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6C9A-8DA8-DF54-8A7A-573CD37E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66A7FA-4F55-CAFB-C102-D9F89F94F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8FB96D-29DC-2BAC-239A-98FA7DF86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DA7F7D-13DF-6A97-B0B2-A20C0A49457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4B122-EE05-D02B-B3C5-F9DE78BC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7B88476-C46A-4202-D1BE-EC2B3D8F1BC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3:08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47B0B-6AD4-60F4-BA78-7FBA4C4D47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6528-98CE-E234-948D-984AA922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04071E-54C1-C606-7836-5FEE91D49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64D60A-F067-A071-1F3F-1164191BC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A9CD1D9-7F56-9E48-0141-29B099FE7B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581CC-F2AA-6D4B-6412-ACBFB60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9E7944-7939-73EB-E7CF-53CAA03BD83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3:08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7362-AA7C-E189-6FEA-1581152B0E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26-45AA-519F-346F-FFA37972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9378C6-A486-2AF8-DBA6-64993571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E49CB2-6730-1B88-A5B4-D0A24AD76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D28189-4AD9-B890-A2D9-3806E5AF5F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A62E7-40F1-07AE-BCE5-F492E4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531B03-A448-1A00-8858-049C8CD2889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3:07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082E-8AA7-AE50-D0B0-F4BAEF2219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983C-638B-E738-BDA9-EAADE69A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796A7-E3C9-843A-54B8-8A993B63B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4904A5-935C-22B9-1DFE-AA47A7987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3D718DE-B501-9439-BB1C-27FB57E7A39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10B8D-C4E1-54B8-8F20-EA38BF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46C27-68D1-DDAD-211B-03698AEE6E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3:10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1C0D3-DDA0-EC64-A6AE-293DBD4E5A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A2DB-940F-6490-5A99-663F853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BACD78-06A5-312D-FC61-560E4EB89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C57AB-FB20-710B-E8C5-DA38D51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F460CD2-C4B3-E0BC-4BDB-767C2D61132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77166-8E0A-5DFF-423D-DC9C04D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1DB54BD-7A35-AC25-8BC4-5B28885EDF5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3:16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B7997-88F6-C005-4023-2B017EB4CB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A99B-BEAD-FDF7-618B-0F1A6140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8C5602-0876-8EBB-65D4-87186865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B296E3-EBFC-BC4C-6D10-B031BB73E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E2E20B1-FFC0-683F-4D3E-5BDDD95B6D3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77769-5CE9-CAA3-A56D-49C69C8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7D58F2E-7595-1FF2-9B72-53EDF14418D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2:50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2A550-AD49-DCBB-1DEC-89C5C7A62B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6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6/7/2025 2:48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3:09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EED2-491E-4FD4-AC3B-1396DA9E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547B38-84B7-3BDD-5720-F65112D3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13D8CE-88A0-DC69-AAD1-30BB41B5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9CB23FB-A9CD-B16A-904F-9CC85EE3DF4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2E14F-6D5C-D0BE-DD06-BFBD711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7DB50B-0B28-19E9-EA45-1D0F180A4A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124F7-AEF3-4DA9-FE7E-081BC03722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6265-DF63-C12D-9099-F8D1561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2310CD-C1F9-E115-32F2-8AE0FEFE9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DE301-903D-7E9C-2DB7-BE6F27FAD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D26B900-94D1-8903-13DB-7CD0927845F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641FF-8C80-8455-C77B-BA3CCB08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975CF28-939A-FFAE-D7BB-2F7CEE1F99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5ECA7-3042-D6FF-B560-CD40CEEE01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4B5F-8B80-C520-84C9-6D90541D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08D174-BD52-E4AE-2AFF-E610E83A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738357-50E1-2D3E-86A9-BFBA5E5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4341452-FBCE-2925-65C2-C49447A24E8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16A58-39D5-29F2-69BE-750B6C9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38DBF62-F971-5A18-EAF8-CF90189064D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566382-4CF3-3E93-2573-044390DD9C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2DB3-948A-F90C-5BA6-D8FF5CA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D5E50B-CED6-4F5C-C635-E1CB6030E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AC422A-A8E5-A890-FBB9-C51AB499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297BE08-E84F-0090-58FD-E6BB540C60D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4E3C4-E296-0B07-0926-05E5D9E7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4EDD55-BE45-F2AC-8551-4791D4CD613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2:48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FDBB7-A9EE-6254-0384-BAB7CB8026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ai.owasp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catalogs/gen-a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over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4800" b="1" dirty="0"/>
              <a:t>Utilizando seus Dados em Bases Relacionais com </a:t>
            </a:r>
            <a:r>
              <a:rPr lang="pt-BR" sz="4800" b="1" dirty="0" err="1"/>
              <a:t>IAs</a:t>
            </a:r>
            <a:r>
              <a:rPr lang="pt-BR" sz="4800" b="1" dirty="0"/>
              <a:t> Generativas</a:t>
            </a:r>
            <a:br>
              <a:rPr lang="pt-BR" sz="6600" b="1" dirty="0"/>
            </a:br>
            <a:r>
              <a:rPr lang="pt-BR" sz="3600" b="1" dirty="0"/>
              <a:t>Um exemplo prático e rápido com </a:t>
            </a:r>
            <a:r>
              <a:rPr lang="pt-BR" sz="3600" b="1" dirty="0" err="1"/>
              <a:t>Semantic</a:t>
            </a:r>
            <a:r>
              <a:rPr lang="pt-BR" sz="3600" b="1" dirty="0"/>
              <a:t> Kernel!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5485665" y="5920754"/>
            <a:ext cx="2752086" cy="8992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CDBEA2-89BF-8049-A86C-0129543F6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237" y="3040062"/>
            <a:ext cx="2286341" cy="2286341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70D55FA8-096D-4991-6806-CBD99F281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637" y="5620495"/>
            <a:ext cx="1240972" cy="1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F63B-1D8B-A529-CDB7-40D0E96E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61C27-3C9C-6DC0-B419-C785F7A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660FD-3B5A-C01D-149F-68C78BD50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tudo isso</a:t>
            </a:r>
          </a:p>
          <a:p>
            <a:r>
              <a:rPr lang="pt-BR" dirty="0">
                <a:solidFill>
                  <a:srgbClr val="494949"/>
                </a:solidFill>
              </a:rPr>
              <a:t>sem transformações</a:t>
            </a:r>
          </a:p>
          <a:p>
            <a:r>
              <a:rPr lang="pt-BR" dirty="0">
                <a:solidFill>
                  <a:srgbClr val="494949"/>
                </a:solidFill>
              </a:rPr>
              <a:t>ou reprocessamentos?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FE21C-23ED-2BA3-51A6-A9328DC8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B2546F3-687B-9399-84CA-2CD606D5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31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1A634-9519-2780-6ACB-CF732AEF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9AA8-9E28-3EC2-B525-0C83B5D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Kernel 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: uma alternativa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1F132-E1F4-CB6D-974C-8F39CC9D9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 funções como </a:t>
            </a:r>
            <a:r>
              <a:rPr lang="pt-BR" sz="3200" b="1" dirty="0">
                <a:solidFill>
                  <a:srgbClr val="494949"/>
                </a:solidFill>
              </a:rPr>
              <a:t>plugins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interação com múltiplas fontes de dados</a:t>
            </a:r>
            <a:r>
              <a:rPr lang="pt-BR" sz="3200" dirty="0">
                <a:solidFill>
                  <a:srgbClr val="494949"/>
                </a:solidFill>
              </a:rPr>
              <a:t> (bancos de dados, APIs)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integração e configuração</a:t>
            </a:r>
            <a:r>
              <a:rPr lang="pt-BR" sz="3200" dirty="0">
                <a:solidFill>
                  <a:srgbClr val="494949"/>
                </a:solidFill>
              </a:rPr>
              <a:t> com modelos de IA pré-existentes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BBC7D6-F32E-AE83-858A-CC903E58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D2B4445-0BA1-3F99-4BAC-FE8A178FF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8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1E6D-C941-E294-E355-C540673C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E336-288B-B44F-71BC-95A06127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076C0-EA37-0E98-7695-6806EA3D1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856033"/>
            <a:ext cx="7236635" cy="39272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Soluções voltadas ao segmento de </a:t>
            </a:r>
            <a:r>
              <a:rPr lang="pt-BR" sz="3200" b="1" dirty="0">
                <a:solidFill>
                  <a:srgbClr val="494949"/>
                </a:solidFill>
              </a:rPr>
              <a:t>Inteligência Artificial</a:t>
            </a:r>
            <a:r>
              <a:rPr lang="pt-BR" sz="3200" dirty="0">
                <a:solidFill>
                  <a:srgbClr val="494949"/>
                </a:solidFill>
              </a:rPr>
              <a:t> como </a:t>
            </a:r>
            <a:r>
              <a:rPr lang="pt-BR" sz="3200" b="1" dirty="0" err="1">
                <a:solidFill>
                  <a:srgbClr val="494949"/>
                </a:solidFill>
              </a:rPr>
              <a:t>Semantic</a:t>
            </a:r>
            <a:r>
              <a:rPr lang="pt-BR" sz="3200" b="1" dirty="0">
                <a:solidFill>
                  <a:srgbClr val="494949"/>
                </a:solidFill>
              </a:rPr>
              <a:t> Kernel</a:t>
            </a:r>
            <a:r>
              <a:rPr lang="pt-BR" sz="3200" dirty="0">
                <a:solidFill>
                  <a:srgbClr val="494949"/>
                </a:solidFill>
              </a:rPr>
              <a:t> têm adotado o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como padrão para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Traces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métricas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logs</a:t>
            </a:r>
            <a:r>
              <a:rPr lang="pt-BR" sz="3200" dirty="0">
                <a:solidFill>
                  <a:srgbClr val="494949"/>
                </a:solidFill>
              </a:rPr>
              <a:t> podem ser coletados com pouquíssimo esforço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6B3EC18-F79D-F633-1437-E6AAB0F1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2C942-4FFF-7BEF-8DE1-A7C561D2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A53988-2D90-16D2-C26C-688E4924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E2943A-5773-124F-7A93-364CC65A6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5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FB06-9CC3-FB84-9826-FE40EA24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CA01F-6E37-2284-78A6-794910C8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EF7AC-7255-544F-25D6-8FBC2235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721052"/>
            <a:ext cx="7236635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Insights/Azure Monitor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Jaeger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como </a:t>
            </a:r>
            <a:r>
              <a:rPr lang="pt-BR" sz="3200" b="1" dirty="0" err="1">
                <a:solidFill>
                  <a:srgbClr val="494949"/>
                </a:solidFill>
              </a:rPr>
              <a:t>sampling</a:t>
            </a:r>
            <a:r>
              <a:rPr lang="pt-BR" sz="3200" dirty="0">
                <a:solidFill>
                  <a:srgbClr val="494949"/>
                </a:solidFill>
              </a:rPr>
              <a:t> são importantes, limitando o volume de dados a serem coletados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33E91C8-6AD5-6896-CAD1-5192E28E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4D512D-D5AA-FA52-351B-F22C91F1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CA41B4-4AFF-127C-C3AB-5C1EFC436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027C9-2962-4479-2921-BDADF9D09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95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409A-9A3F-AEE6-34D4-27BB84A1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8E1A-91E8-5E5E-DE93-DC792FD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Cybersecurity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BBF46-8D4C-041A-AB5D-34490736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Surgimento de </a:t>
            </a:r>
            <a:r>
              <a:rPr lang="pt-BR" sz="3200" b="1" dirty="0">
                <a:solidFill>
                  <a:srgbClr val="494949"/>
                </a:solidFill>
              </a:rPr>
              <a:t>novos tipos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OWASP Top 10 for LLM Applications</a:t>
            </a:r>
            <a:r>
              <a:rPr lang="en-US" sz="3200" dirty="0">
                <a:solidFill>
                  <a:srgbClr val="494949"/>
                </a:solidFill>
              </a:rPr>
              <a:t>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https://genai.owasp.org/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5CB487-6953-5102-2261-2559FA4A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37" y="4856629"/>
            <a:ext cx="53061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83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98BA-88D4-9686-83A1-33083A24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55D-185C-79EB-DF0D-2BAF797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816198DA-D23A-F5F1-B5BA-6881527B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4" y="3268662"/>
            <a:ext cx="2734883" cy="10337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55200-5982-7814-FA04-A1A16BA7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68" y="1145975"/>
            <a:ext cx="3733800" cy="5551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0D2A02-2065-7D30-E7C8-02E5B86E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037" y="1092345"/>
            <a:ext cx="3810000" cy="56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6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0DBF-BD4E-6DAE-837D-E46B13C9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7002-427A-71D8-BAD2-58167C25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58A9D83-AE48-BE20-D9E2-76201007E99D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DCEC77E4-C47C-D0CD-31A6-5C8058A16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A6D4ED6D-EBA3-31B8-1946-B9FB8B9F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51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92B1-B4C6-7584-5A97-F67D4E4F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6102-6FB7-5680-B76A-95E04F2C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+ 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01766-9B3D-4F0F-0ABA-7FF9DA476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Docker </a:t>
            </a:r>
            <a:r>
              <a:rPr lang="pt-BR" sz="3200" b="1" dirty="0" err="1">
                <a:solidFill>
                  <a:srgbClr val="494949"/>
                </a:solidFill>
              </a:rPr>
              <a:t>GenAI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Catalog</a:t>
            </a:r>
            <a:r>
              <a:rPr lang="pt-BR" sz="3200" dirty="0">
                <a:solidFill>
                  <a:srgbClr val="494949"/>
                </a:solidFill>
              </a:rPr>
              <a:t>: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https://hub.docker.com/catalogs/gen-ai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Docker Model Runner</a:t>
            </a:r>
            <a:r>
              <a:rPr lang="en-US" sz="3200" dirty="0">
                <a:solidFill>
                  <a:srgbClr val="494949"/>
                </a:solidFill>
              </a:rPr>
              <a:t> (Beta)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9">
            <a:extLst>
              <a:ext uri="{FF2B5EF4-FFF2-40B4-BE49-F238E27FC236}">
                <a16:creationId xmlns:a16="http://schemas.microsoft.com/office/drawing/2014/main" id="{039ADA9E-A850-19A8-023E-6230D069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437" y="4335462"/>
            <a:ext cx="2436278" cy="19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02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F2A1-7C95-44D6-AC8C-A91F97226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E2E4-E25E-5CE6-3AE4-62DEC378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404DD94-A285-751D-0236-B2AF1E50CAE5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https://github.com/renatogroffe/semantickernel-dbs_agentcon2025-sp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5C2835-FF83-97E6-CE58-57688801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E25A6738-6597-8A90-B1D4-5F60B4D1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337" y="12390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245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135062"/>
            <a:ext cx="7692721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APIsec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  <p:pic>
        <p:nvPicPr>
          <p:cNvPr id="8" name="Imagem 7" descr="Código QR&#10;&#10;O conteúdo gerado por IA pode estar incorreto.">
            <a:extLst>
              <a:ext uri="{FF2B5EF4-FFF2-40B4-BE49-F238E27FC236}">
                <a16:creationId xmlns:a16="http://schemas.microsoft.com/office/drawing/2014/main" id="{A34DD808-8EF3-F69C-34FC-10308833E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719" y="4407456"/>
            <a:ext cx="2029698" cy="2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https://github.com/renatogroffe/semantickernel-dbs_agentcon2025-sp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6DC3D-E751-7055-A738-592021F5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5C554EE6-B498-46B9-A574-A3292292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337" y="12390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Semantic</a:t>
            </a:r>
            <a:r>
              <a:rPr lang="pt-BR" sz="3200" dirty="0">
                <a:solidFill>
                  <a:srgbClr val="494949"/>
                </a:solidFill>
              </a:rPr>
              <a:t> Kernel: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IAs</a:t>
            </a:r>
            <a:r>
              <a:rPr lang="pt-BR" sz="3200" dirty="0">
                <a:solidFill>
                  <a:srgbClr val="494949"/>
                </a:solidFill>
              </a:rPr>
              <a:t> generativas + Bancos de Dados Transacionais: desafios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7BB14-A8D0-73DD-8D77-4DE56CDD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39544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296399" cy="4876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Development</a:t>
            </a:r>
            <a:r>
              <a:rPr lang="pt-BR" sz="2600" b="1" dirty="0">
                <a:solidFill>
                  <a:srgbClr val="494949"/>
                </a:solidFill>
              </a:rPr>
              <a:t> Kit</a:t>
            </a:r>
            <a:r>
              <a:rPr lang="pt-BR" sz="2600" dirty="0">
                <a:solidFill>
                  <a:srgbClr val="494949"/>
                </a:solidFill>
              </a:rPr>
              <a:t> para </a:t>
            </a:r>
            <a:r>
              <a:rPr lang="pt-BR" sz="2600" b="1" dirty="0">
                <a:solidFill>
                  <a:srgbClr val="494949"/>
                </a:solidFill>
              </a:rPr>
              <a:t>facilitar a integração com agentes e modelos de IA</a:t>
            </a:r>
          </a:p>
          <a:p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Suporte ao desenvolvimento de </a:t>
            </a:r>
            <a:r>
              <a:rPr lang="pt-BR" sz="2600" b="1" dirty="0">
                <a:solidFill>
                  <a:srgbClr val="494949"/>
                </a:solidFill>
              </a:rPr>
              <a:t>plugins</a:t>
            </a:r>
            <a:r>
              <a:rPr lang="pt-BR" sz="2600" dirty="0">
                <a:solidFill>
                  <a:srgbClr val="494949"/>
                </a:solidFill>
              </a:rPr>
              <a:t>, trazendo uma maior </a:t>
            </a:r>
            <a:r>
              <a:rPr lang="pt-BR" sz="2600" b="1" dirty="0">
                <a:solidFill>
                  <a:srgbClr val="494949"/>
                </a:solidFill>
              </a:rPr>
              <a:t>extensibilidade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494949"/>
                </a:solidFill>
              </a:rPr>
              <a:t>Open </a:t>
            </a:r>
            <a:r>
              <a:rPr lang="pt-BR" sz="2600" b="1" dirty="0" err="1">
                <a:solidFill>
                  <a:srgbClr val="494949"/>
                </a:solidFill>
              </a:rPr>
              <a:t>source</a:t>
            </a:r>
            <a:r>
              <a:rPr lang="pt-BR" sz="2600" b="1" dirty="0">
                <a:solidFill>
                  <a:srgbClr val="494949"/>
                </a:solidFill>
              </a:rPr>
              <a:t>, </a:t>
            </a:r>
            <a:r>
              <a:rPr lang="pt-BR" sz="2600" dirty="0">
                <a:solidFill>
                  <a:srgbClr val="494949"/>
                </a:solidFill>
              </a:rPr>
              <a:t>mantido pela Microsoft</a:t>
            </a:r>
            <a:endParaRPr lang="pt-BR" sz="2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Bibliotecas mais estáveis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Site: </a:t>
            </a:r>
            <a:r>
              <a:rPr lang="pt-BR" sz="2600" dirty="0">
                <a:solidFill>
                  <a:srgbClr val="494949"/>
                </a:solidFill>
                <a:hlinkClick r:id="rId3"/>
              </a:rPr>
              <a:t>https://learn.microsoft.com/en-us/semantic-kernel/overview/</a:t>
            </a: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3C2B7E-E251-366B-13A8-806F24F0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237" y="27352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A3A8-3210-33A6-A0B2-8A4F454C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75A5-3AAF-EC4D-77A8-162716C7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3E14B-4F4F-F7C4-ECF1-B8A904268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1393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Procura ser </a:t>
            </a:r>
            <a:r>
              <a:rPr lang="pt-BR" sz="3200" b="1" dirty="0">
                <a:solidFill>
                  <a:srgbClr val="494949"/>
                </a:solidFill>
              </a:rPr>
              <a:t>uma opção mais extensível</a:t>
            </a:r>
            <a:r>
              <a:rPr lang="pt-BR" sz="3200" dirty="0">
                <a:solidFill>
                  <a:srgbClr val="494949"/>
                </a:solidFill>
              </a:rPr>
              <a:t> em relação ao </a:t>
            </a:r>
            <a:r>
              <a:rPr lang="pt-BR" sz="3200" b="1" dirty="0" err="1">
                <a:solidFill>
                  <a:srgbClr val="494949"/>
                </a:solidFill>
              </a:rPr>
              <a:t>LangChain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 suportadas atualmente (</a:t>
            </a:r>
            <a:r>
              <a:rPr lang="pt-BR" sz="3200" b="1" dirty="0">
                <a:solidFill>
                  <a:srgbClr val="494949"/>
                </a:solidFill>
              </a:rPr>
              <a:t>de forma oficial</a:t>
            </a:r>
            <a:r>
              <a:rPr lang="pt-BR" sz="3200" dirty="0">
                <a:solidFill>
                  <a:srgbClr val="494949"/>
                </a:solidFill>
              </a:rPr>
              <a:t>): </a:t>
            </a:r>
            <a:r>
              <a:rPr lang="pt-BR" sz="3200" b="1" dirty="0">
                <a:solidFill>
                  <a:srgbClr val="494949"/>
                </a:solidFill>
              </a:rPr>
              <a:t>.NET/C#, Java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AD044-F480-A401-3659-8C93CB7F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85" y="4688888"/>
            <a:ext cx="1620273" cy="1620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9F6EE-0213-21AC-F53B-BF09ABD9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49" y="4379675"/>
            <a:ext cx="1039068" cy="1904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EDC1EA-0CF9-A0B6-3FBF-35D70E64E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043" y="4530124"/>
            <a:ext cx="1831944" cy="2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71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D304-C1C3-A9F2-91CC-277EAE88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8988-09D0-C9B7-84AB-297631F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72A72-3869-A570-5E0A-C16B44E56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16127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Connectors</a:t>
            </a:r>
            <a:r>
              <a:rPr lang="pt-BR" sz="3200" dirty="0">
                <a:solidFill>
                  <a:srgbClr val="494949"/>
                </a:solidFill>
              </a:rPr>
              <a:t> integrando com múltiplas soluções: </a:t>
            </a:r>
            <a:r>
              <a:rPr lang="pt-BR" sz="3200" b="1" dirty="0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r>
              <a:rPr lang="pt-BR" sz="3200" b="1" dirty="0">
                <a:solidFill>
                  <a:srgbClr val="494949"/>
                </a:solidFill>
              </a:rPr>
              <a:t> Azure OpenAI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Ollama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E7250D-3C6A-CCF2-1C17-68BC027D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7" y="4113347"/>
            <a:ext cx="1529963" cy="15504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A88D22-FB43-F843-4FBD-7A422BE2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37" y="3802062"/>
            <a:ext cx="1905001" cy="1905001"/>
          </a:xfrm>
          <a:prstGeom prst="rect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A18F422-FF49-8D70-AD92-BD066ECF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37" y="3649662"/>
            <a:ext cx="2299139" cy="22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28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C280-7C50-BE3B-8CEF-A59612AC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B85-3F05-F216-CDF5-AFE5F44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B28F-3F53-3FA5-5643-03DBCD896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Dados transacionais podem ser encontrados nos mais </a:t>
            </a:r>
            <a:r>
              <a:rPr lang="pt-BR" sz="2800" b="1" dirty="0">
                <a:solidFill>
                  <a:srgbClr val="494949"/>
                </a:solidFill>
              </a:rPr>
              <a:t>variados formatos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Múltiplas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Atualizações constantes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Grande volume</a:t>
            </a:r>
            <a:r>
              <a:rPr lang="pt-BR" sz="2800" dirty="0">
                <a:solidFill>
                  <a:srgbClr val="494949"/>
                </a:solidFill>
              </a:rPr>
              <a:t> de transações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Bases legadas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7162F-8CAD-1B49-55E2-8CC1B57B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231037C-5E66-DDC9-9C67-B1F77EB0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01A4-5D6A-30C6-552D-E47236C0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BFE8-7B51-4920-F6EA-841AE89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E343C-A201-715E-B4D0-73D77C9E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se utilizássemos</a:t>
            </a:r>
          </a:p>
          <a:p>
            <a:r>
              <a:rPr lang="pt-BR" dirty="0">
                <a:solidFill>
                  <a:srgbClr val="494949"/>
                </a:solidFill>
              </a:rPr>
              <a:t>o poder de </a:t>
            </a:r>
            <a:r>
              <a:rPr lang="pt-BR" dirty="0" err="1">
                <a:solidFill>
                  <a:srgbClr val="494949"/>
                </a:solidFill>
              </a:rPr>
              <a:t>IAs</a:t>
            </a:r>
            <a:r>
              <a:rPr lang="pt-BR" dirty="0">
                <a:solidFill>
                  <a:srgbClr val="494949"/>
                </a:solidFill>
              </a:rPr>
              <a:t> generativas</a:t>
            </a:r>
          </a:p>
          <a:p>
            <a:r>
              <a:rPr lang="pt-BR" dirty="0">
                <a:solidFill>
                  <a:srgbClr val="494949"/>
                </a:solidFill>
              </a:rPr>
              <a:t>com estes dados?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4C774-7CDF-19DD-C0E6-707A3C41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D86B9E5-1142-3FEB-09D5-D59F9238E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2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882</TotalTime>
  <Words>1059</Words>
  <Application>Microsoft Office PowerPoint</Application>
  <PresentationFormat>Personalizar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Utilizando seus Dados em Bases Relacionais com IAs Generativas Um exemplo prático e rápido com Semantic Kernel!</vt:lpstr>
      <vt:lpstr>Renato Groffe</vt:lpstr>
      <vt:lpstr>Conteúdos desta apresentação</vt:lpstr>
      <vt:lpstr>Agenda</vt:lpstr>
      <vt:lpstr>Semantic Kernel: uma visão geral</vt:lpstr>
      <vt:lpstr>Semantic Kernel: uma visão geral</vt:lpstr>
      <vt:lpstr>Semantic Kernel: uma visão geral</vt:lpstr>
      <vt:lpstr>IAs + Bases de Dados Relacionais</vt:lpstr>
      <vt:lpstr>IAs + Bases de Dados Relacionais</vt:lpstr>
      <vt:lpstr>IAs + Bases de Dados Relacionais</vt:lpstr>
      <vt:lpstr>Kernel Functions: uma alternativa</vt:lpstr>
      <vt:lpstr>Observabilidade + Inteligências Artificiais</vt:lpstr>
      <vt:lpstr>Observabilidade + Inteligências Artificiais</vt:lpstr>
      <vt:lpstr>Cybersecurity + Inteligências Artificiais</vt:lpstr>
      <vt:lpstr>Certificações Gratuitas em Segurança</vt:lpstr>
      <vt:lpstr>Certificações Gratuitas em Segurança</vt:lpstr>
      <vt:lpstr>Docker + IA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477</cp:revision>
  <dcterms:created xsi:type="dcterms:W3CDTF">2016-08-05T22:03:34Z</dcterms:created>
  <dcterms:modified xsi:type="dcterms:W3CDTF">2025-06-07T06:18:35Z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