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66" r:id="rId5"/>
    <p:sldId id="296" r:id="rId6"/>
    <p:sldId id="297" r:id="rId7"/>
    <p:sldId id="298" r:id="rId8"/>
    <p:sldId id="299" r:id="rId9"/>
    <p:sldId id="295" r:id="rId10"/>
    <p:sldId id="267" r:id="rId11"/>
    <p:sldId id="300" r:id="rId12"/>
    <p:sldId id="301" r:id="rId13"/>
    <p:sldId id="302" r:id="rId14"/>
    <p:sldId id="268" r:id="rId15"/>
    <p:sldId id="303" r:id="rId16"/>
    <p:sldId id="259" r:id="rId17"/>
    <p:sldId id="305" r:id="rId18"/>
    <p:sldId id="294" r:id="rId19"/>
    <p:sldId id="304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C288D-B0EA-AB44-A03D-05174A10D8E6}" type="datetime1">
              <a:rPr lang="pt-BR" smtClean="0"/>
              <a:t>10/06/16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A2D5A-08EE-FC42-B1E8-B64078A45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144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7A6A9-75B8-4843-A016-113AA6AE82E5}" type="datetime1">
              <a:rPr lang="pt-BR" smtClean="0"/>
              <a:t>10/06/16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25DA8-B93D-A14E-9AA6-92401255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835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6543-0184-7844-9CA7-DEE960A1A7A0}" type="datetime1">
              <a:rPr lang="pt-BR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1B39FEA-B227-B442-B3BE-40A75F075AE8}" type="datetime1">
              <a:rPr lang="pt-BR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57ED-BB65-054E-9D6E-115AA4E6B49F}" type="datetime1">
              <a:rPr lang="pt-BR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9596353-9940-CB42-B56C-E6EDFF306978}" type="datetime1">
              <a:rPr lang="pt-BR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8E4C843-E3F1-9D46-B2CF-49C0478EAF0B}" type="datetime1">
              <a:rPr lang="pt-BR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0CFD-EACF-794B-90D7-FD455E965925}" type="datetime1">
              <a:rPr lang="pt-BR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05C7-9379-B14F-86E3-557E194B9E50}" type="datetime1">
              <a:rPr lang="pt-BR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815B-438C-E443-A24C-E7EA5574C41B}" type="datetime1">
              <a:rPr lang="pt-BR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D7AE-C806-3D4A-BEFF-D376F631E7DE}" type="datetime1">
              <a:rPr lang="pt-BR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218E-00FA-9F48-A017-B906D36847B4}" type="datetime1">
              <a:rPr lang="pt-BR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9F0D413-E7B1-6841-BC7B-B8A04E9399A1}" type="datetime1">
              <a:rPr lang="pt-BR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C6492D5-F174-2A47-890F-E9914B27E01C}" type="datetime1">
              <a:rPr lang="pt-BR" smtClean="0"/>
              <a:t>10/06/16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5706"/>
            <a:ext cx="8913813" cy="9144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B0FB-C47C-A549-82C9-74DA984C8459}" type="datetime1">
              <a:rPr lang="pt-BR" smtClean="0"/>
              <a:t>10/06/16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CF23-98BF-9E4E-97D0-95968F6C614D}" type="datetime1">
              <a:rPr lang="pt-BR" smtClean="0"/>
              <a:t>10/06/16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5D149C7C-F79D-0348-AACC-FEE65B7E109A}" type="datetime1">
              <a:rPr lang="pt-BR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E0DE0A-4A9C-A846-9AFF-B190FCE582A8}" type="datetime1">
              <a:rPr lang="pt-BR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10.10.0.218:8080/logcontrol-web/" TargetMode="Externa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eleniumhq.org/docs/" TargetMode="External"/><Relationship Id="rId4" Type="http://schemas.openxmlformats.org/officeDocument/2006/relationships/hyperlink" Target="http://docs.seleniumhq.org/support/" TargetMode="External"/><Relationship Id="rId5" Type="http://schemas.openxmlformats.org/officeDocument/2006/relationships/hyperlink" Target="https://seleniumhq.wordpress.com/" TargetMode="External"/><Relationship Id="rId6" Type="http://schemas.openxmlformats.org/officeDocument/2006/relationships/hyperlink" Target="http://www.seleniumhq.org/docs/02_selenium_ide.jsp" TargetMode="External"/><Relationship Id="rId7" Type="http://schemas.openxmlformats.org/officeDocument/2006/relationships/hyperlink" Target="http://release.seleniumhq.org/selenium-core/1.0.1/reference.html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seleniumhq.org/download/maven.j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Selenium - </a:t>
            </a:r>
            <a:r>
              <a:rPr lang="en-US" dirty="0" err="1" smtClean="0"/>
              <a:t>Automação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81800" y="6492875"/>
            <a:ext cx="2133600" cy="365125"/>
          </a:xfrm>
        </p:spPr>
        <p:txBody>
          <a:bodyPr/>
          <a:lstStyle/>
          <a:p>
            <a:fld id="{1230C273-E431-944B-AE71-7A894B0A5490}" type="datetime1">
              <a:rPr lang="pt-BR" b="1" smtClean="0"/>
              <a:t>10/06/16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93697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Execução</a:t>
            </a:r>
            <a:r>
              <a:rPr lang="en-US" dirty="0"/>
              <a:t> </a:t>
            </a:r>
            <a:r>
              <a:rPr lang="en-US" dirty="0" err="1"/>
              <a:t>JUnit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2293" y="1775749"/>
            <a:ext cx="408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Inclus</a:t>
            </a:r>
            <a:r>
              <a:rPr lang="en-US" dirty="0" err="1" smtClean="0"/>
              <a:t>ão</a:t>
            </a:r>
            <a:r>
              <a:rPr lang="en-US" dirty="0" smtClean="0"/>
              <a:t> da </a:t>
            </a:r>
            <a:r>
              <a:rPr lang="en-US" dirty="0" err="1" smtClean="0"/>
              <a:t>dependência</a:t>
            </a:r>
            <a:r>
              <a:rPr lang="en-US" dirty="0" smtClean="0"/>
              <a:t> do </a:t>
            </a:r>
            <a:r>
              <a:rPr lang="en-US" dirty="0" err="1" smtClean="0"/>
              <a:t>JUnit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311"/>
          <a:stretch/>
        </p:blipFill>
        <p:spPr>
          <a:xfrm>
            <a:off x="1504731" y="2388654"/>
            <a:ext cx="5250504" cy="402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79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Execução</a:t>
            </a:r>
            <a:r>
              <a:rPr lang="en-US" dirty="0"/>
              <a:t> </a:t>
            </a:r>
            <a:r>
              <a:rPr lang="en-US" dirty="0" err="1"/>
              <a:t>JUnit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2293" y="1775749"/>
            <a:ext cx="2610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-&gt; New -&gt; Other…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559" y="1663697"/>
            <a:ext cx="3910521" cy="472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53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Execução</a:t>
            </a:r>
            <a:r>
              <a:rPr lang="en-US" dirty="0"/>
              <a:t> </a:t>
            </a:r>
            <a:r>
              <a:rPr lang="en-US" dirty="0" err="1"/>
              <a:t>JUnit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290" y="1615270"/>
            <a:ext cx="4111473" cy="496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86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Execução</a:t>
            </a:r>
            <a:r>
              <a:rPr lang="en-US" dirty="0"/>
              <a:t> </a:t>
            </a:r>
            <a:r>
              <a:rPr lang="en-US" dirty="0" err="1"/>
              <a:t>JUnit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02860" y="1732760"/>
            <a:ext cx="40109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possivel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vários</a:t>
            </a:r>
            <a:r>
              <a:rPr lang="en-US" dirty="0" smtClean="0"/>
              <a:t> testes no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arquivo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com a </a:t>
            </a:r>
            <a:r>
              <a:rPr lang="en-US" dirty="0" err="1" smtClean="0"/>
              <a:t>anotação</a:t>
            </a:r>
            <a:r>
              <a:rPr lang="en-US" dirty="0" smtClean="0"/>
              <a:t> </a:t>
            </a:r>
            <a:r>
              <a:rPr lang="en-US" b="1" i="1" dirty="0" smtClean="0"/>
              <a:t>@Test</a:t>
            </a:r>
            <a:r>
              <a:rPr lang="en-US" dirty="0"/>
              <a:t> </a:t>
            </a:r>
            <a:r>
              <a:rPr lang="en-US" dirty="0" err="1" smtClean="0"/>
              <a:t>serão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testes </a:t>
            </a:r>
            <a:r>
              <a:rPr lang="en-US" dirty="0" err="1" smtClean="0"/>
              <a:t>executados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@Before </a:t>
            </a:r>
            <a:r>
              <a:rPr lang="en-US" dirty="0" smtClean="0"/>
              <a:t>–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executados</a:t>
            </a:r>
            <a:r>
              <a:rPr lang="en-US" dirty="0" smtClean="0"/>
              <a:t> antes do </a:t>
            </a:r>
            <a:r>
              <a:rPr lang="en-US" b="1" dirty="0" smtClean="0"/>
              <a:t>@Test</a:t>
            </a:r>
          </a:p>
          <a:p>
            <a:endParaRPr lang="en-US" dirty="0"/>
          </a:p>
          <a:p>
            <a:r>
              <a:rPr lang="en-US" b="1" dirty="0" smtClean="0"/>
              <a:t>@After </a:t>
            </a:r>
            <a:r>
              <a:rPr lang="en-US" dirty="0" smtClean="0"/>
              <a:t>–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metodos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executados</a:t>
            </a:r>
            <a:r>
              <a:rPr lang="en-US" dirty="0" smtClean="0"/>
              <a:t> </a:t>
            </a:r>
            <a:r>
              <a:rPr lang="en-US" dirty="0" err="1" smtClean="0"/>
              <a:t>após</a:t>
            </a:r>
            <a:r>
              <a:rPr lang="en-US" dirty="0" smtClean="0"/>
              <a:t> do </a:t>
            </a:r>
            <a:r>
              <a:rPr lang="en-US" b="1" dirty="0" smtClean="0"/>
              <a:t>@Test</a:t>
            </a:r>
          </a:p>
          <a:p>
            <a:endParaRPr lang="en-US" dirty="0"/>
          </a:p>
          <a:p>
            <a:r>
              <a:rPr lang="en-US" dirty="0" smtClean="0"/>
              <a:t>Para </a:t>
            </a:r>
            <a:r>
              <a:rPr lang="en-US" dirty="0" err="1" smtClean="0"/>
              <a:t>iniciar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testes, </a:t>
            </a:r>
            <a:r>
              <a:rPr lang="en-US" dirty="0" err="1" smtClean="0"/>
              <a:t>basta</a:t>
            </a:r>
            <a:r>
              <a:rPr lang="en-US" dirty="0" smtClean="0"/>
              <a:t> </a:t>
            </a:r>
            <a:r>
              <a:rPr lang="en-US" dirty="0" err="1" smtClean="0"/>
              <a:t>clicar</a:t>
            </a:r>
            <a:r>
              <a:rPr lang="en-US" dirty="0" smtClean="0"/>
              <a:t> com o </a:t>
            </a:r>
            <a:r>
              <a:rPr lang="en-US" dirty="0" err="1" smtClean="0"/>
              <a:t>botão</a:t>
            </a:r>
            <a:r>
              <a:rPr lang="en-US" dirty="0" smtClean="0"/>
              <a:t> </a:t>
            </a:r>
            <a:r>
              <a:rPr lang="en-US" dirty="0" err="1" smtClean="0"/>
              <a:t>direito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, Runs As -&gt; </a:t>
            </a:r>
            <a:r>
              <a:rPr lang="en-US" dirty="0" err="1" smtClean="0"/>
              <a:t>JUnit</a:t>
            </a:r>
            <a:r>
              <a:rPr lang="en-US" dirty="0" smtClean="0"/>
              <a:t> Test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93" y="1732760"/>
            <a:ext cx="3835992" cy="480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76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Exportando</a:t>
            </a:r>
            <a:r>
              <a:rPr lang="en-US" dirty="0"/>
              <a:t> Selenium </a:t>
            </a:r>
            <a:r>
              <a:rPr lang="en-US" dirty="0" smtClean="0"/>
              <a:t>IDE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23" y="1660300"/>
            <a:ext cx="4962265" cy="47973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25314" y="1988026"/>
            <a:ext cx="3718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-&gt; Export Test Case As -&gt; </a:t>
            </a:r>
          </a:p>
          <a:p>
            <a:endParaRPr lang="en-US" dirty="0"/>
          </a:p>
          <a:p>
            <a:r>
              <a:rPr lang="en-US" dirty="0" smtClean="0"/>
              <a:t>Java / </a:t>
            </a:r>
            <a:r>
              <a:rPr lang="en-US" dirty="0" err="1" smtClean="0"/>
              <a:t>JUnit</a:t>
            </a:r>
            <a:r>
              <a:rPr lang="en-US" dirty="0" smtClean="0"/>
              <a:t> 4 / </a:t>
            </a:r>
            <a:r>
              <a:rPr lang="en-US" dirty="0" err="1" smtClean="0"/>
              <a:t>Webdriver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Exportando</a:t>
            </a:r>
            <a:r>
              <a:rPr lang="en-US" dirty="0"/>
              <a:t> Selenium </a:t>
            </a:r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59314" y="1988026"/>
            <a:ext cx="4054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Copiar</a:t>
            </a:r>
            <a:r>
              <a:rPr lang="en-US" dirty="0" smtClean="0"/>
              <a:t> o </a:t>
            </a:r>
            <a:r>
              <a:rPr lang="en-US" dirty="0" err="1" smtClean="0"/>
              <a:t>arquivo</a:t>
            </a:r>
            <a:r>
              <a:rPr lang="en-US" dirty="0" smtClean="0"/>
              <a:t> </a:t>
            </a:r>
            <a:r>
              <a:rPr lang="en-US" dirty="0" err="1" smtClean="0"/>
              <a:t>exportado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local </a:t>
            </a:r>
            <a:r>
              <a:rPr lang="en-US" dirty="0" err="1" smtClean="0"/>
              <a:t>selecionado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lado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739"/>
          <a:stretch/>
        </p:blipFill>
        <p:spPr>
          <a:xfrm>
            <a:off x="171621" y="1836163"/>
            <a:ext cx="4308276" cy="371374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4585" y="2650702"/>
            <a:ext cx="2995657" cy="8421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03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Configuração</a:t>
            </a:r>
            <a:r>
              <a:rPr lang="en-US" dirty="0"/>
              <a:t> Selenium </a:t>
            </a:r>
            <a:r>
              <a:rPr lang="en-US" dirty="0" err="1"/>
              <a:t>WebDriver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08" y="1603323"/>
            <a:ext cx="5218784" cy="49128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86877" y="4486864"/>
            <a:ext cx="3161315" cy="73170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91313" y="1770557"/>
            <a:ext cx="29225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depend</a:t>
            </a:r>
            <a:r>
              <a:rPr lang="en-US" dirty="0" err="1" smtClean="0"/>
              <a:t>ência</a:t>
            </a:r>
            <a:r>
              <a:rPr lang="en-US" dirty="0" smtClean="0"/>
              <a:t>, 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possuirá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seguintes</a:t>
            </a:r>
            <a:r>
              <a:rPr lang="en-US" dirty="0" smtClean="0"/>
              <a:t> drivers: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Firefox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Chrome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Internet Explorer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Safari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00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902" y="1698106"/>
            <a:ext cx="86239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WebDriver</a:t>
            </a:r>
            <a:r>
              <a:rPr lang="en-US" dirty="0"/>
              <a:t> driver = new </a:t>
            </a:r>
            <a:r>
              <a:rPr lang="en-US" dirty="0" err="1"/>
              <a:t>FirefoxDriver</a:t>
            </a:r>
            <a:r>
              <a:rPr lang="en-US" dirty="0"/>
              <a:t>()</a:t>
            </a:r>
            <a:r>
              <a:rPr lang="en-US" dirty="0" smtClean="0"/>
              <a:t>;</a:t>
            </a:r>
          </a:p>
          <a:p>
            <a:endParaRPr lang="en-US" b="1" dirty="0"/>
          </a:p>
          <a:p>
            <a:r>
              <a:rPr lang="en-US" dirty="0" err="1"/>
              <a:t>driver.manage</a:t>
            </a:r>
            <a:r>
              <a:rPr lang="en-US" dirty="0"/>
              <a:t>().timeouts().</a:t>
            </a:r>
            <a:r>
              <a:rPr lang="en-US" dirty="0" err="1"/>
              <a:t>implicitlyWait</a:t>
            </a:r>
            <a:r>
              <a:rPr lang="en-US" dirty="0"/>
              <a:t>(30, </a:t>
            </a:r>
            <a:r>
              <a:rPr lang="en-US" dirty="0" err="1"/>
              <a:t>TimeUnit.SECONDS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endParaRPr lang="en-US" b="1" i="1" dirty="0"/>
          </a:p>
          <a:p>
            <a:r>
              <a:rPr lang="en-US" dirty="0" err="1"/>
              <a:t>driver.get</a:t>
            </a:r>
            <a:r>
              <a:rPr lang="en-US" dirty="0"/>
              <a:t>(</a:t>
            </a:r>
            <a:r>
              <a:rPr lang="en-US" dirty="0" err="1"/>
              <a:t>baseUrl</a:t>
            </a:r>
            <a:r>
              <a:rPr lang="en-US" dirty="0"/>
              <a:t> + "/")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 smtClean="0"/>
              <a:t>driver.findElement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 err="1"/>
              <a:t>driver.quit</a:t>
            </a:r>
            <a:r>
              <a:rPr lang="en-US" dirty="0"/>
              <a:t>()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/>
              <a:t>Thread.</a:t>
            </a:r>
            <a:r>
              <a:rPr lang="en-US" i="1" dirty="0" err="1"/>
              <a:t>sleep</a:t>
            </a:r>
            <a:r>
              <a:rPr lang="en-US" i="1" dirty="0"/>
              <a:t>(1000);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244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5561" y="1981136"/>
            <a:ext cx="84582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conceitos</a:t>
            </a:r>
            <a:r>
              <a:rPr lang="en-US" dirty="0" smtClean="0"/>
              <a:t> </a:t>
            </a:r>
            <a:r>
              <a:rPr lang="en-US" dirty="0" err="1" smtClean="0"/>
              <a:t>abordados</a:t>
            </a:r>
            <a:r>
              <a:rPr lang="en-US" dirty="0" smtClean="0"/>
              <a:t> no </a:t>
            </a:r>
            <a:r>
              <a:rPr lang="en-US" dirty="0" err="1" smtClean="0"/>
              <a:t>treinamento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automatiza</a:t>
            </a:r>
            <a:r>
              <a:rPr lang="en-US" dirty="0" err="1" smtClean="0"/>
              <a:t>ção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LogControl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pl-PL" u="sng" dirty="0">
                <a:hlinkClick r:id="rId2"/>
              </a:rPr>
              <a:t>http://10.10.0.218:8080/logcontrol-web</a:t>
            </a:r>
            <a:r>
              <a:rPr lang="pl-PL" u="sng" dirty="0" smtClean="0">
                <a:hlinkClick r:id="rId2"/>
              </a:rPr>
              <a:t>/</a:t>
            </a:r>
            <a:endParaRPr lang="pl-PL" u="sng" dirty="0" smtClean="0"/>
          </a:p>
          <a:p>
            <a:pPr marL="285750" indent="-285750">
              <a:buFont typeface="Arial"/>
              <a:buChar char="•"/>
            </a:pPr>
            <a:endParaRPr lang="pl-PL" u="sng" dirty="0"/>
          </a:p>
          <a:p>
            <a:pPr marL="285750" indent="-285750">
              <a:buFont typeface="Arial"/>
              <a:buChar char="•"/>
            </a:pPr>
            <a:r>
              <a:rPr lang="pl-PL" b="1" dirty="0" err="1" smtClean="0"/>
              <a:t>Usu</a:t>
            </a:r>
            <a:r>
              <a:rPr lang="pl-PL" b="1" dirty="0" err="1" smtClean="0"/>
              <a:t>ário</a:t>
            </a:r>
            <a:r>
              <a:rPr lang="pl-PL" dirty="0" smtClean="0"/>
              <a:t>: </a:t>
            </a:r>
            <a:r>
              <a:rPr lang="pl-PL" dirty="0" err="1" smtClean="0"/>
              <a:t>nayara.marra@tqi.com.br</a:t>
            </a:r>
            <a:endParaRPr lang="pl-PL" dirty="0" smtClean="0"/>
          </a:p>
          <a:p>
            <a:pPr marL="285750" indent="-285750">
              <a:buFont typeface="Arial"/>
              <a:buChar char="•"/>
            </a:pPr>
            <a:r>
              <a:rPr lang="pl-PL" b="1" dirty="0" err="1" smtClean="0"/>
              <a:t>Senha</a:t>
            </a:r>
            <a:r>
              <a:rPr lang="pl-PL" dirty="0" smtClean="0"/>
              <a:t>: </a:t>
            </a:r>
            <a:r>
              <a:rPr lang="pl-PL" dirty="0" err="1" smtClean="0"/>
              <a:t>iniciar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737" y="2667000"/>
            <a:ext cx="25527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74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Documenta</a:t>
            </a:r>
            <a:r>
              <a:rPr lang="en-US" dirty="0" err="1" smtClean="0"/>
              <a:t>ção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5561" y="1981136"/>
            <a:ext cx="84582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://www.seleniumhq.org/download/</a:t>
            </a:r>
            <a:r>
              <a:rPr lang="en-US" u="sng" dirty="0" smtClean="0">
                <a:hlinkClick r:id="rId2"/>
              </a:rPr>
              <a:t>maven.jsp</a:t>
            </a:r>
            <a:endParaRPr lang="en-US" u="sng" dirty="0" smtClean="0"/>
          </a:p>
          <a:p>
            <a:pPr marL="285750" indent="-285750">
              <a:buFont typeface="Arial"/>
              <a:buChar char="•"/>
            </a:pPr>
            <a:endParaRPr lang="en-US" dirty="0" smtClean="0">
              <a:hlinkClick r:id="rId3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://docs.seleniumhq.org/docs/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hlinkClick r:id="rId4"/>
              </a:rPr>
              <a:t>http://docs.seleniumhq.org/support/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hlinkClick r:id="rId5"/>
              </a:rPr>
              <a:t>https://seleniumhq.wordpress.com/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hlinkClick r:id="rId6"/>
              </a:rPr>
              <a:t>http://www.seleniumhq.org/docs/02_selenium_ide.jsp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hlinkClick r:id="rId7"/>
              </a:rPr>
              <a:t>http://release.seleniumhq.org/selenium-core/1.0.1/reference.html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3691207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Cronograma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Noções</a:t>
            </a:r>
            <a:r>
              <a:rPr lang="en-US" dirty="0"/>
              <a:t> </a:t>
            </a:r>
            <a:r>
              <a:rPr lang="en-US" dirty="0" err="1"/>
              <a:t>básicas</a:t>
            </a:r>
            <a:r>
              <a:rPr lang="en-US" dirty="0"/>
              <a:t> de Java</a:t>
            </a:r>
          </a:p>
          <a:p>
            <a:r>
              <a:rPr lang="en-US" dirty="0" err="1" smtClean="0"/>
              <a:t>Criação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projeto</a:t>
            </a:r>
            <a:r>
              <a:rPr lang="en-US" dirty="0"/>
              <a:t> Maven</a:t>
            </a:r>
          </a:p>
          <a:p>
            <a:r>
              <a:rPr lang="en-US" dirty="0" err="1"/>
              <a:t>Execução</a:t>
            </a:r>
            <a:r>
              <a:rPr lang="en-US" dirty="0"/>
              <a:t> </a:t>
            </a:r>
            <a:r>
              <a:rPr lang="en-US" dirty="0" err="1"/>
              <a:t>JUnit</a:t>
            </a:r>
            <a:endParaRPr lang="en-US" dirty="0"/>
          </a:p>
          <a:p>
            <a:r>
              <a:rPr lang="en-US" dirty="0" err="1"/>
              <a:t>Exportando</a:t>
            </a:r>
            <a:r>
              <a:rPr lang="en-US" dirty="0"/>
              <a:t> Selenium IDE</a:t>
            </a:r>
          </a:p>
          <a:p>
            <a:r>
              <a:rPr lang="en-US" dirty="0" err="1"/>
              <a:t>Configuração</a:t>
            </a:r>
            <a:r>
              <a:rPr lang="en-US" dirty="0"/>
              <a:t> Selenium </a:t>
            </a:r>
            <a:r>
              <a:rPr lang="en-US" dirty="0" err="1" smtClean="0"/>
              <a:t>WebDriver</a:t>
            </a:r>
            <a:endParaRPr lang="en-US" dirty="0" smtClean="0"/>
          </a:p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endParaRPr lang="en-US" dirty="0"/>
          </a:p>
          <a:p>
            <a:r>
              <a:rPr lang="en-US" dirty="0" err="1"/>
              <a:t>Exercícios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12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95626"/>
            <a:ext cx="8915400" cy="914400"/>
          </a:xfrm>
        </p:spPr>
        <p:txBody>
          <a:bodyPr/>
          <a:lstStyle/>
          <a:p>
            <a:r>
              <a:rPr lang="en-US" dirty="0" err="1" smtClean="0"/>
              <a:t>Dúvidas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13790"/>
            <a:ext cx="8001000" cy="3344209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93314" y="6198776"/>
            <a:ext cx="462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Renato Henrique </a:t>
            </a:r>
            <a:r>
              <a:rPr lang="en-US" dirty="0" err="1" smtClean="0"/>
              <a:t>Guarato</a:t>
            </a:r>
            <a:endParaRPr lang="en-US" dirty="0" smtClean="0"/>
          </a:p>
          <a:p>
            <a:pPr algn="r"/>
            <a:r>
              <a:rPr lang="en-US" dirty="0" err="1" smtClean="0"/>
              <a:t>renato.guarato@tqi.com.br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0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</a:t>
            </a:r>
            <a:r>
              <a:rPr lang="en-US" dirty="0" err="1" smtClean="0"/>
              <a:t>ções</a:t>
            </a:r>
            <a:r>
              <a:rPr lang="en-US" dirty="0" smtClean="0"/>
              <a:t> </a:t>
            </a:r>
            <a:r>
              <a:rPr lang="en-US" dirty="0" err="1" smtClean="0"/>
              <a:t>básicas</a:t>
            </a:r>
            <a:r>
              <a:rPr lang="en-US" dirty="0" smtClean="0"/>
              <a:t> de Java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221" y="1579136"/>
            <a:ext cx="5376412" cy="497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41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Criação</a:t>
            </a:r>
            <a:r>
              <a:rPr lang="en-US" dirty="0"/>
              <a:t> de </a:t>
            </a:r>
            <a:r>
              <a:rPr lang="en-US" dirty="0" err="1"/>
              <a:t>projeto</a:t>
            </a:r>
            <a:r>
              <a:rPr lang="en-US" dirty="0"/>
              <a:t> Maven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8487" y="1780940"/>
            <a:ext cx="866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Apache Maven</a:t>
            </a:r>
            <a:r>
              <a:rPr lang="en-US" dirty="0" smtClean="0"/>
              <a:t>,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ferramenta</a:t>
            </a:r>
            <a:r>
              <a:rPr lang="en-US" dirty="0"/>
              <a:t> de </a:t>
            </a:r>
            <a:r>
              <a:rPr lang="en-US" dirty="0" err="1"/>
              <a:t>automação</a:t>
            </a:r>
            <a:r>
              <a:rPr lang="en-US" dirty="0"/>
              <a:t> de </a:t>
            </a:r>
            <a:r>
              <a:rPr lang="en-US" dirty="0" err="1"/>
              <a:t>compilação</a:t>
            </a:r>
            <a:r>
              <a:rPr lang="en-US" dirty="0"/>
              <a:t> </a:t>
            </a:r>
            <a:r>
              <a:rPr lang="en-US" dirty="0" err="1"/>
              <a:t>utilizada</a:t>
            </a:r>
            <a:r>
              <a:rPr lang="en-US" dirty="0"/>
              <a:t> </a:t>
            </a:r>
            <a:r>
              <a:rPr lang="en-US" dirty="0" err="1"/>
              <a:t>primariamente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projetos</a:t>
            </a:r>
            <a:r>
              <a:rPr lang="en-US" dirty="0"/>
              <a:t> Java</a:t>
            </a:r>
            <a:r>
              <a:rPr lang="en-US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7512" y="41555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7512" y="2724365"/>
            <a:ext cx="85963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O Maven </a:t>
            </a:r>
            <a:r>
              <a:rPr lang="en-US" dirty="0" err="1"/>
              <a:t>utiliza</a:t>
            </a:r>
            <a:r>
              <a:rPr lang="en-US" dirty="0"/>
              <a:t> um </a:t>
            </a:r>
            <a:r>
              <a:rPr lang="en-US" dirty="0" err="1"/>
              <a:t>arquivo</a:t>
            </a:r>
            <a:r>
              <a:rPr lang="en-US" dirty="0"/>
              <a:t> XML (</a:t>
            </a:r>
            <a:r>
              <a:rPr lang="en-US" b="1" dirty="0"/>
              <a:t>POM</a:t>
            </a:r>
            <a:r>
              <a:rPr lang="en-US" dirty="0"/>
              <a:t>)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descrever</a:t>
            </a:r>
            <a:r>
              <a:rPr lang="en-US" dirty="0"/>
              <a:t> o </a:t>
            </a:r>
            <a:r>
              <a:rPr lang="en-US" dirty="0" err="1"/>
              <a:t>projeto</a:t>
            </a:r>
            <a:r>
              <a:rPr lang="en-US" dirty="0"/>
              <a:t> de software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construído</a:t>
            </a:r>
            <a:r>
              <a:rPr lang="en-US" dirty="0"/>
              <a:t>,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dependências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módulos</a:t>
            </a:r>
            <a:r>
              <a:rPr lang="en-US" dirty="0"/>
              <a:t> e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externos</a:t>
            </a:r>
            <a:r>
              <a:rPr lang="en-US" dirty="0"/>
              <a:t>, a </a:t>
            </a:r>
            <a:r>
              <a:rPr lang="en-US" dirty="0" err="1"/>
              <a:t>ordem</a:t>
            </a:r>
            <a:r>
              <a:rPr lang="en-US" dirty="0"/>
              <a:t> de </a:t>
            </a:r>
            <a:r>
              <a:rPr lang="en-US" dirty="0" err="1"/>
              <a:t>compilação</a:t>
            </a:r>
            <a:r>
              <a:rPr lang="en-US" dirty="0"/>
              <a:t>, </a:t>
            </a:r>
            <a:r>
              <a:rPr lang="en-US" dirty="0" err="1"/>
              <a:t>diretórios</a:t>
            </a:r>
            <a:r>
              <a:rPr lang="en-US" dirty="0"/>
              <a:t> e plug-ins </a:t>
            </a:r>
            <a:r>
              <a:rPr lang="en-US" dirty="0" err="1"/>
              <a:t>necessários</a:t>
            </a:r>
            <a:r>
              <a:rPr lang="en-US" dirty="0"/>
              <a:t>.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vem</a:t>
            </a:r>
            <a:r>
              <a:rPr lang="en-US" dirty="0"/>
              <a:t> com </a:t>
            </a:r>
            <a:r>
              <a:rPr lang="en-US" dirty="0" err="1"/>
              <a:t>objetivos</a:t>
            </a:r>
            <a:r>
              <a:rPr lang="en-US" dirty="0"/>
              <a:t> </a:t>
            </a:r>
            <a:r>
              <a:rPr lang="en-US" dirty="0" err="1"/>
              <a:t>pré-definidos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certas</a:t>
            </a:r>
            <a:r>
              <a:rPr lang="en-US" dirty="0"/>
              <a:t> </a:t>
            </a:r>
            <a:r>
              <a:rPr lang="en-US" dirty="0" err="1"/>
              <a:t>tarefas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definidas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compilação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 e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empacotamento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1114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Criação</a:t>
            </a:r>
            <a:r>
              <a:rPr lang="en-US" dirty="0"/>
              <a:t> de </a:t>
            </a:r>
            <a:r>
              <a:rPr lang="en-US" dirty="0" err="1"/>
              <a:t>projeto</a:t>
            </a:r>
            <a:r>
              <a:rPr lang="en-US" dirty="0"/>
              <a:t> Maven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7512" y="41555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7512" y="1687723"/>
            <a:ext cx="2610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-&gt; New -&gt; Other…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12" y="2198826"/>
            <a:ext cx="4335512" cy="412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78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Criação</a:t>
            </a:r>
            <a:r>
              <a:rPr lang="en-US" dirty="0"/>
              <a:t> de </a:t>
            </a:r>
            <a:r>
              <a:rPr lang="en-US" dirty="0" err="1"/>
              <a:t>projeto</a:t>
            </a:r>
            <a:r>
              <a:rPr lang="en-US" dirty="0"/>
              <a:t> Maven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7512" y="41555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924" y="1615271"/>
            <a:ext cx="6248853" cy="484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47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Criação</a:t>
            </a:r>
            <a:r>
              <a:rPr lang="en-US" dirty="0"/>
              <a:t> de </a:t>
            </a:r>
            <a:r>
              <a:rPr lang="en-US" dirty="0" err="1"/>
              <a:t>projeto</a:t>
            </a:r>
            <a:r>
              <a:rPr lang="en-US" dirty="0"/>
              <a:t> Maven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7512" y="41555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974" y="1634719"/>
            <a:ext cx="6295021" cy="488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44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Criação</a:t>
            </a:r>
            <a:r>
              <a:rPr lang="en-US" dirty="0"/>
              <a:t> de </a:t>
            </a:r>
            <a:r>
              <a:rPr lang="en-US" dirty="0" err="1"/>
              <a:t>projeto</a:t>
            </a:r>
            <a:r>
              <a:rPr lang="en-US" dirty="0"/>
              <a:t> Maven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7512" y="41555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470" y="1654284"/>
            <a:ext cx="5371723" cy="393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Criação</a:t>
            </a:r>
            <a:r>
              <a:rPr lang="en-US" dirty="0"/>
              <a:t> de </a:t>
            </a:r>
            <a:r>
              <a:rPr lang="en-US" dirty="0" err="1"/>
              <a:t>projeto</a:t>
            </a:r>
            <a:r>
              <a:rPr lang="en-US" dirty="0"/>
              <a:t> Maven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7512" y="41555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78" y="2165171"/>
            <a:ext cx="7429500" cy="4267200"/>
          </a:xfrm>
          <a:prstGeom prst="rect">
            <a:avLst/>
          </a:prstGeom>
          <a:ln w="6350" cmpd="sng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02178" y="1596274"/>
            <a:ext cx="2136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Arquivo</a:t>
            </a:r>
            <a:r>
              <a:rPr lang="en-US" dirty="0" smtClean="0"/>
              <a:t>: </a:t>
            </a:r>
            <a:r>
              <a:rPr lang="en-US" dirty="0" err="1" smtClean="0"/>
              <a:t>pom.xml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788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2799</TotalTime>
  <Words>420</Words>
  <Application>Microsoft Macintosh PowerPoint</Application>
  <PresentationFormat>On-screen Show (4:3)</PresentationFormat>
  <Paragraphs>86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Perception</vt:lpstr>
      <vt:lpstr>Selenium - Automação</vt:lpstr>
      <vt:lpstr>Cronograma</vt:lpstr>
      <vt:lpstr>Noções básicas de Java </vt:lpstr>
      <vt:lpstr>Criação de projeto Maven</vt:lpstr>
      <vt:lpstr>Criação de projeto Maven</vt:lpstr>
      <vt:lpstr>Criação de projeto Maven</vt:lpstr>
      <vt:lpstr>Criação de projeto Maven</vt:lpstr>
      <vt:lpstr>Criação de projeto Maven</vt:lpstr>
      <vt:lpstr>Criação de projeto Maven</vt:lpstr>
      <vt:lpstr>Execução JUnit</vt:lpstr>
      <vt:lpstr>Execução JUnit</vt:lpstr>
      <vt:lpstr>Execução JUnit</vt:lpstr>
      <vt:lpstr>Execução JUnit</vt:lpstr>
      <vt:lpstr>Exportando Selenium IDE</vt:lpstr>
      <vt:lpstr>Exportando Selenium IDE</vt:lpstr>
      <vt:lpstr>Configuração Selenium WebDriver</vt:lpstr>
      <vt:lpstr>Principais Comandos</vt:lpstr>
      <vt:lpstr>Exercícios</vt:lpstr>
      <vt:lpstr>Documentação</vt:lpstr>
      <vt:lpstr>Dúvidas?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IDE</dc:title>
  <dc:creator>HOME HOME</dc:creator>
  <cp:lastModifiedBy>HOME HOME</cp:lastModifiedBy>
  <cp:revision>112</cp:revision>
  <dcterms:created xsi:type="dcterms:W3CDTF">2016-04-26T22:42:12Z</dcterms:created>
  <dcterms:modified xsi:type="dcterms:W3CDTF">2016-06-11T12:03:08Z</dcterms:modified>
</cp:coreProperties>
</file>