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7"/>
    <p:restoredTop sz="79645"/>
  </p:normalViewPr>
  <p:slideViewPr>
    <p:cSldViewPr snapToGrid="0">
      <p:cViewPr varScale="1">
        <p:scale>
          <a:sx n="96" d="100"/>
          <a:sy n="96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2E1B0-996B-A743-A3C0-FF82093945D3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BCB78-26D8-D44C-ACA6-0D7FA675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Welcome to this demonstration of a cloud-based IoT system that uses Node-RED and AWS DynamoDB to access and </a:t>
            </a:r>
            <a:r>
              <a:rPr lang="en-IE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analyze</a:t>
            </a: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 sensor data.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In just a few simple steps, I can build a system that publishes sensor data to the cloud and visualizes it in real-time using Node-RED.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CB78-26D8-D44C-ACA6-0D7FA675C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1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The first step is to set up AWS IoT Core. I create a new Thing and download the Thing's certificate, public key, and private key.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</a:t>
            </a:r>
            <a:r>
              <a:rPr lang="en-IE" b="0" i="0" u="none" strike="noStrike">
                <a:solidFill>
                  <a:srgbClr val="D1D5DB"/>
                </a:solidFill>
                <a:effectLst/>
                <a:latin typeface="Söhne"/>
              </a:rPr>
              <a:t>then create </a:t>
            </a: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an IoT policy that grants the Thing permission to publish and subscribe to the desired topics and attach the policy to the 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CB78-26D8-D44C-ACA6-0D7FA675CE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Next, I install Node-RED on my computer and open the Node-RED editor.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create a new flow and add an "inject" node that sends a message at my desired interval, which I set to every 5 seconds.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then add a "Sense HAT" node that reads sensor data from the Sense HAT simulator.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CB78-26D8-D44C-ACA6-0D7FA675CE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Next, I connect the output of the "Sense HAT" node to the input of an "</a:t>
            </a:r>
            <a:r>
              <a:rPr lang="en-IE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aws-iot</a:t>
            </a: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" node that I configured with the Thing's certificate, public key, and private key.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also select the desired topic to publish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CB78-26D8-D44C-ACA6-0D7FA675CE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then set up AWS DynamoDB by creating a new table with a unique name and primary key.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configure any desired settings, such as read and write capacity units.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CB78-26D8-D44C-ACA6-0D7FA675CE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Back in the AWS IoT Core console, I create a new rule that matches the desired topic that the Node-RED flow is publishing to.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choose an action to take when a message matches the rule, which is to send the message to the DynamoDB table. </a:t>
            </a:r>
            <a:b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configure the mapping between the message payload and the DynamoDB item attributes.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CB78-26D8-D44C-ACA6-0D7FA675CE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then create a new Node-RED flow that retrieves the sensor data from the DynamoDB table and visualizes it in a graph. </a:t>
            </a:r>
            <a:b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add a "</a:t>
            </a:r>
            <a:r>
              <a:rPr lang="en-IE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dynamodb</a:t>
            </a: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" node that reads from the table I created and connect it to a function node that extracts the sensor data from the DynamoDB item and formats it as an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CB78-26D8-D44C-ACA6-0D7FA675CE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Finally, I connect the output of the function node to multiple "</a:t>
            </a:r>
            <a:r>
              <a:rPr lang="en-IE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ui_chart</a:t>
            </a: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" nodes, one for each kind of data, which displays the sensor data as a line chart.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also add a "</a:t>
            </a:r>
            <a:r>
              <a:rPr lang="en-IE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ui_template</a:t>
            </a: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" node that displays the latest values received from all the sensors and another "</a:t>
            </a:r>
            <a:r>
              <a:rPr lang="en-IE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ui_template</a:t>
            </a: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" node that displays aggregated values for each sensor during the last hour.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I configure the charts and templates with the desired settings and deploy the Node-RED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CB78-26D8-D44C-ACA6-0D7FA675CE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And there you have it! A cloud-based IoT system that accesses and </a:t>
            </a:r>
            <a:r>
              <a:rPr lang="en-IE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analyzes</a:t>
            </a:r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 sensor data from the Sense HAT simulator using Node-RED and AWS DynamoDB.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This system can be used in a variety of applications, from monitoring temperature and humidity in a greenhouse to tracking air quality in a smart city. </a:t>
            </a:r>
          </a:p>
          <a:p>
            <a:endParaRPr lang="en-I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E" b="0" i="0" u="none" strike="noStrike" dirty="0">
                <a:solidFill>
                  <a:srgbClr val="D1D5DB"/>
                </a:solidFill>
                <a:effectLst/>
                <a:latin typeface="Söhne"/>
              </a:rPr>
              <a:t>Thank you for watching!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CB78-26D8-D44C-ACA6-0D7FA675CE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CB3A-3984-E863-FCAA-CE297C904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Real Time Analytics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98CEB-867E-AC35-BBCE-41F41AD0B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Renato gusani</a:t>
            </a:r>
          </a:p>
          <a:p>
            <a:r>
              <a:rPr lang="en-US" dirty="0"/>
              <a:t>x19411076@student.ncirl.ie</a:t>
            </a:r>
          </a:p>
        </p:txBody>
      </p:sp>
    </p:spTree>
    <p:extLst>
      <p:ext uri="{BB962C8B-B14F-4D97-AF65-F5344CB8AC3E}">
        <p14:creationId xmlns:p14="http://schemas.microsoft.com/office/powerpoint/2010/main" val="20112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C8045-8169-19C7-AC42-753C90AA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 of IoT device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475CE815-04AA-5D9D-DE2E-B4FB4692C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9763" y="1178802"/>
            <a:ext cx="6470907" cy="44972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239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9D6CF-8E16-C058-C142-F0923B2A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u="none" strike="noStrike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Visual of an IoT device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ED91DD05-9A95-B0AB-38D0-90CE4A23D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9763" y="1178802"/>
            <a:ext cx="6470907" cy="44972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71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D5466-C251-7AF1-CEFE-2A05E81F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Visual of AWS IoT Core console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7568AE-B273-D236-1277-E026281CE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31837"/>
          <a:stretch/>
        </p:blipFill>
        <p:spPr>
          <a:xfrm>
            <a:off x="1154953" y="1143006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08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20D61-5A12-7CC8-E479-180B26F9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Visual of Node-RED editor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6D06D621-783B-7D0D-2514-434AC298D3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25640"/>
          <a:stretch/>
        </p:blipFill>
        <p:spPr>
          <a:xfrm>
            <a:off x="1154953" y="1143006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63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2FB47-7AC8-5B13-C57F-B8F25A22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Visual of AWS IoT node</a:t>
            </a:r>
            <a:endParaRPr lang="en-US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F8EDA8AD-A8CA-C11F-70C9-2026455AA3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25640"/>
          <a:stretch/>
        </p:blipFill>
        <p:spPr>
          <a:xfrm>
            <a:off x="1154953" y="1143006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95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04620-E5A3-C1DB-936A-05F1DF63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Visual of AWS DynamoDB Console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BD71F-D3B3-0767-C631-752204A5B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25640"/>
          <a:stretch/>
        </p:blipFill>
        <p:spPr>
          <a:xfrm>
            <a:off x="1154953" y="1143006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9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5E6-2BBF-13C9-CB9D-931C8E9C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Visual of AWS IoT Core console</a:t>
            </a:r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78ABB4-8E2B-DFAA-C181-48A8E22D2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25640"/>
          <a:stretch/>
        </p:blipFill>
        <p:spPr>
          <a:xfrm>
            <a:off x="1154953" y="1143006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07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15DFC-192A-D373-4141-C097A391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 of Node-RED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8E8C8-D121-5625-E86E-B4961B1D0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63" y="1736918"/>
            <a:ext cx="6470907" cy="33810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7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4356B-CAF8-888D-BC83-E8B8794C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 of Node-RED dashboard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6A5B13-884C-8785-795B-D765A6975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63" y="1736918"/>
            <a:ext cx="6470907" cy="33810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55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2497</TotalTime>
  <Words>593</Words>
  <Application>Microsoft Macintosh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Söhne</vt:lpstr>
      <vt:lpstr>Wingdings 3</vt:lpstr>
      <vt:lpstr>Ion Boardroom</vt:lpstr>
      <vt:lpstr>IoT Real Time Analytics Assessment</vt:lpstr>
      <vt:lpstr>Visual of an IoT device</vt:lpstr>
      <vt:lpstr>Visual of AWS IoT Core console</vt:lpstr>
      <vt:lpstr>Visual of Node-RED editor</vt:lpstr>
      <vt:lpstr>Visual of AWS IoT node</vt:lpstr>
      <vt:lpstr>Visual of AWS DynamoDB Console</vt:lpstr>
      <vt:lpstr>Visual of AWS IoT Core console</vt:lpstr>
      <vt:lpstr>Visual of Node-RED editor</vt:lpstr>
      <vt:lpstr>Visual of Node-RED dashboard</vt:lpstr>
      <vt:lpstr>Visual of IoT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Real Time Analytics Assessment</dc:title>
  <dc:creator>Renato Gusani</dc:creator>
  <cp:lastModifiedBy>Renato Gusani</cp:lastModifiedBy>
  <cp:revision>14</cp:revision>
  <dcterms:created xsi:type="dcterms:W3CDTF">2023-03-04T16:54:07Z</dcterms:created>
  <dcterms:modified xsi:type="dcterms:W3CDTF">2023-03-15T18:53:28Z</dcterms:modified>
</cp:coreProperties>
</file>