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260" r:id="rId3"/>
    <p:sldId id="275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41" autoAdjust="0"/>
  </p:normalViewPr>
  <p:slideViewPr>
    <p:cSldViewPr snapToGrid="0" snapToObjects="1">
      <p:cViewPr>
        <p:scale>
          <a:sx n="63" d="100"/>
          <a:sy n="63" d="100"/>
        </p:scale>
        <p:origin x="-1584" y="-1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372AC-015A-D64A-8D22-C0C0B8367E7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3FCBF-4B1C-AA4C-9609-4190B6BA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3FCBF-4B1C-AA4C-9609-4190B6BA7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DDBC-52CC-9F4A-AD32-6A3E1E5C138C}" type="datetimeFigureOut">
              <a:rPr lang="en-US" smtClean="0"/>
              <a:t>23/09/20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3A8E-6915-FD4A-B34E-C81A0807D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slide" Target="slide9.xml"/><Relationship Id="rId12" Type="http://schemas.openxmlformats.org/officeDocument/2006/relationships/slide" Target="slide13.xml"/><Relationship Id="rId13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slide" Target="slide11.xml"/><Relationship Id="rId4" Type="http://schemas.openxmlformats.org/officeDocument/2006/relationships/slide" Target="slide5.xml"/><Relationship Id="rId5" Type="http://schemas.openxmlformats.org/officeDocument/2006/relationships/slide" Target="slide3.xml"/><Relationship Id="rId6" Type="http://schemas.openxmlformats.org/officeDocument/2006/relationships/slide" Target="slide15.xml"/><Relationship Id="rId7" Type="http://schemas.openxmlformats.org/officeDocument/2006/relationships/slide" Target="slide6.xml"/><Relationship Id="rId8" Type="http://schemas.openxmlformats.org/officeDocument/2006/relationships/slide" Target="slide7.xml"/><Relationship Id="rId9" Type="http://schemas.openxmlformats.org/officeDocument/2006/relationships/slide" Target="slide10.xml"/><Relationship Id="rId10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1500" dirty="0" smtClean="0"/>
              <a:t>EDUCANDO</a:t>
            </a:r>
            <a:endParaRPr lang="en-US" sz="11500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61236" y="912079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2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LABORAT</a:t>
            </a:r>
            <a:r>
              <a:rPr lang="en-US" dirty="0" smtClean="0"/>
              <a:t>ÓRIO DE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</a:t>
            </a:r>
            <a:r>
              <a:rPr lang="pt-BR" dirty="0" smtClean="0"/>
              <a:t>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XXXXXX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4122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ASSINATURA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99600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1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ASSINATURA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pt-BR" dirty="0" smtClean="0"/>
              <a:t>	O pagamento poder</a:t>
            </a:r>
            <a:r>
              <a:rPr lang="pt-BR" dirty="0" smtClean="0"/>
              <a:t>á ser realizado via: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Cart</a:t>
            </a:r>
            <a:r>
              <a:rPr lang="pt-BR" dirty="0" smtClean="0"/>
              <a:t>ão de crédito;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Cart</a:t>
            </a:r>
            <a:r>
              <a:rPr lang="pt-BR" dirty="0" smtClean="0"/>
              <a:t>ão de débito;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Boleto bancário;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Paypal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PicPay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3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ENTRAR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10063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7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ENTRAR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pt-BR" dirty="0" smtClean="0"/>
              <a:t>	Ap</a:t>
            </a:r>
            <a:r>
              <a:rPr lang="pt-BR" dirty="0" smtClean="0"/>
              <a:t>ós efetuar o</a:t>
            </a:r>
            <a:r>
              <a:rPr lang="pt-BR" dirty="0" smtClean="0"/>
              <a:t> </a:t>
            </a:r>
            <a:r>
              <a:rPr lang="pt-BR" dirty="0" err="1" smtClean="0"/>
              <a:t>login</a:t>
            </a:r>
            <a:r>
              <a:rPr lang="pt-BR" dirty="0" smtClean="0"/>
              <a:t>, o</a:t>
            </a:r>
            <a:r>
              <a:rPr lang="pt-BR" dirty="0" smtClean="0"/>
              <a:t> </a:t>
            </a:r>
            <a:r>
              <a:rPr lang="pt-BR" dirty="0" smtClean="0"/>
              <a:t>usu</a:t>
            </a:r>
            <a:r>
              <a:rPr lang="pt-BR" dirty="0" smtClean="0"/>
              <a:t>ário terá acesso</a:t>
            </a:r>
            <a:r>
              <a:rPr lang="pt-BR" dirty="0" smtClean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Conte</a:t>
            </a:r>
            <a:r>
              <a:rPr lang="pt-BR" dirty="0" smtClean="0"/>
              <a:t>údo dos cursos;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Assinatura – minha conta;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Cadastro;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Secretaria;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Financeiro;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CONTATO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119760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5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CONTATO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x-none" dirty="0" smtClean="0"/>
              <a:t>Neste link, ser</a:t>
            </a:r>
            <a:r>
              <a:rPr lang="x-none" dirty="0" smtClean="0"/>
              <a:t>á exibido: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SAC;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Meios de contato – telefone, e-mail;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5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AJUDA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119760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AJUDA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x-none" dirty="0" smtClean="0"/>
              <a:t>Neste link, ser</a:t>
            </a:r>
            <a:r>
              <a:rPr lang="x-none" dirty="0" smtClean="0"/>
              <a:t>á exibido: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Perguntas frequentes – d</a:t>
            </a:r>
            <a:r>
              <a:rPr lang="pt-BR" dirty="0" smtClean="0"/>
              <a:t>úvidas;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Mapa do Site;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Política de Privacidade;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Termos e Condições de Uso;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525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9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="" xmlns:a16="http://schemas.microsoft.com/office/drawing/2014/main" id="{63E3B519-0404-45AC-85AA-0F0CEFDF1F7E}"/>
              </a:ext>
            </a:extLst>
          </p:cNvPr>
          <p:cNvSpPr/>
          <p:nvPr/>
        </p:nvSpPr>
        <p:spPr>
          <a:xfrm>
            <a:off x="5334000" y="462100"/>
            <a:ext cx="2641600" cy="473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EDUCANDO</a:t>
            </a:r>
          </a:p>
        </p:txBody>
      </p:sp>
      <p:sp>
        <p:nvSpPr>
          <p:cNvPr id="8" name="Retângulo: Cantos Arredondados 7">
            <a:hlinkClick r:id="rId3" action="ppaction://hlinksldjump"/>
            <a:extLst>
              <a:ext uri="{FF2B5EF4-FFF2-40B4-BE49-F238E27FC236}">
                <a16:creationId xmlns="" xmlns:a16="http://schemas.microsoft.com/office/drawing/2014/main" id="{371D1B9B-5619-4061-B56F-390EE802BB33}"/>
              </a:ext>
            </a:extLst>
          </p:cNvPr>
          <p:cNvSpPr/>
          <p:nvPr/>
        </p:nvSpPr>
        <p:spPr>
          <a:xfrm>
            <a:off x="6277645" y="1424144"/>
            <a:ext cx="1279453" cy="457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ASSINATURA</a:t>
            </a:r>
            <a:endParaRPr lang="pt-BR" sz="1400" dirty="0"/>
          </a:p>
        </p:txBody>
      </p:sp>
      <p:sp>
        <p:nvSpPr>
          <p:cNvPr id="10" name="Retângulo: Cantos Arredondados 9">
            <a:hlinkClick r:id="rId4" action="ppaction://hlinksldjump"/>
            <a:extLst>
              <a:ext uri="{FF2B5EF4-FFF2-40B4-BE49-F238E27FC236}">
                <a16:creationId xmlns="" xmlns:a16="http://schemas.microsoft.com/office/drawing/2014/main" id="{13156FA9-0716-4721-9C7D-F7BE0C42D799}"/>
              </a:ext>
            </a:extLst>
          </p:cNvPr>
          <p:cNvSpPr/>
          <p:nvPr/>
        </p:nvSpPr>
        <p:spPr>
          <a:xfrm>
            <a:off x="3906979" y="1419065"/>
            <a:ext cx="1972651" cy="318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PRODUTOS</a:t>
            </a:r>
            <a:endParaRPr lang="pt-BR" sz="18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="" xmlns:a16="http://schemas.microsoft.com/office/drawing/2014/main" id="{2B9349AA-12CC-4273-9851-192364157D50}"/>
              </a:ext>
            </a:extLst>
          </p:cNvPr>
          <p:cNvSpPr/>
          <p:nvPr/>
        </p:nvSpPr>
        <p:spPr>
          <a:xfrm>
            <a:off x="2360196" y="141906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GESTORES</a:t>
            </a:r>
            <a:endParaRPr lang="pt-BR" sz="1800" dirty="0"/>
          </a:p>
        </p:txBody>
      </p:sp>
      <p:sp>
        <p:nvSpPr>
          <p:cNvPr id="14" name="Retângulo: Cantos Arredondados 13">
            <a:hlinkClick r:id="rId5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384846" y="1419064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SOBRE NÓS</a:t>
            </a:r>
            <a:endParaRPr lang="pt-BR" sz="1800" dirty="0"/>
          </a:p>
        </p:txBody>
      </p:sp>
      <p:sp>
        <p:nvSpPr>
          <p:cNvPr id="16" name="Retângulo: Cantos Arredondados 15">
            <a:hlinkClick r:id="rId6" action="ppaction://hlinksldjump"/>
            <a:extLst>
              <a:ext uri="{FF2B5EF4-FFF2-40B4-BE49-F238E27FC236}">
                <a16:creationId xmlns="" xmlns:a16="http://schemas.microsoft.com/office/drawing/2014/main" id="{74884105-8D50-404B-BDB3-A47A7BF45E48}"/>
              </a:ext>
            </a:extLst>
          </p:cNvPr>
          <p:cNvSpPr/>
          <p:nvPr/>
        </p:nvSpPr>
        <p:spPr>
          <a:xfrm>
            <a:off x="9730706" y="1378880"/>
            <a:ext cx="1231900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/>
              <a:t>CONTATO</a:t>
            </a:r>
            <a:endParaRPr lang="pt-BR" sz="2000" b="1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="" xmlns:a16="http://schemas.microsoft.com/office/drawing/2014/main" id="{D3DCE604-5535-401E-8420-4925BA3DB67A}"/>
              </a:ext>
            </a:extLst>
          </p:cNvPr>
          <p:cNvSpPr/>
          <p:nvPr/>
        </p:nvSpPr>
        <p:spPr>
          <a:xfrm>
            <a:off x="6358572" y="2212814"/>
            <a:ext cx="1117600" cy="5487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CARRINHO DE COMPRAS</a:t>
            </a:r>
            <a:endParaRPr lang="pt-BR" sz="1200" dirty="0"/>
          </a:p>
          <a:p>
            <a:pPr algn="ctr"/>
            <a:endParaRPr lang="pt-BR" sz="160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B90C6D69-0589-4F32-B706-23EF903EC49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6917372" y="1881767"/>
            <a:ext cx="0" cy="33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hlinkClick r:id="rId7" action="ppaction://hlinksldjump"/>
            <a:extLst>
              <a:ext uri="{FF2B5EF4-FFF2-40B4-BE49-F238E27FC236}">
                <a16:creationId xmlns="" xmlns:a16="http://schemas.microsoft.com/office/drawing/2014/main" id="{D9708D87-D449-4F8F-9B8C-EC21A8449F1E}"/>
              </a:ext>
            </a:extLst>
          </p:cNvPr>
          <p:cNvSpPr/>
          <p:nvPr/>
        </p:nvSpPr>
        <p:spPr>
          <a:xfrm>
            <a:off x="516017" y="5279396"/>
            <a:ext cx="170330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PORTUGUÊS</a:t>
            </a:r>
            <a:endParaRPr lang="pt-BR" sz="1600" dirty="0"/>
          </a:p>
        </p:txBody>
      </p:sp>
      <p:sp>
        <p:nvSpPr>
          <p:cNvPr id="53" name="Retângulo: Cantos Arredondados 52">
            <a:hlinkClick r:id="rId8" action="ppaction://hlinksldjump"/>
            <a:extLst>
              <a:ext uri="{FF2B5EF4-FFF2-40B4-BE49-F238E27FC236}">
                <a16:creationId xmlns="" xmlns:a16="http://schemas.microsoft.com/office/drawing/2014/main" id="{64F35FF2-87E1-4283-9B48-B795BD674F84}"/>
              </a:ext>
            </a:extLst>
          </p:cNvPr>
          <p:cNvSpPr/>
          <p:nvPr/>
        </p:nvSpPr>
        <p:spPr>
          <a:xfrm>
            <a:off x="3143746" y="5286170"/>
            <a:ext cx="170330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MATEMÁTICA</a:t>
            </a:r>
            <a:endParaRPr lang="pt-BR" sz="1600" dirty="0"/>
          </a:p>
        </p:txBody>
      </p:sp>
      <p:sp>
        <p:nvSpPr>
          <p:cNvPr id="55" name="Retângulo: Cantos Arredondados 54">
            <a:hlinkClick r:id="rId9" action="ppaction://hlinksldjump"/>
            <a:extLst>
              <a:ext uri="{FF2B5EF4-FFF2-40B4-BE49-F238E27FC236}">
                <a16:creationId xmlns="" xmlns:a16="http://schemas.microsoft.com/office/drawing/2014/main" id="{21924A72-5AA5-4DDC-950B-73B906C21420}"/>
              </a:ext>
            </a:extLst>
          </p:cNvPr>
          <p:cNvSpPr/>
          <p:nvPr/>
        </p:nvSpPr>
        <p:spPr>
          <a:xfrm>
            <a:off x="10706096" y="5118725"/>
            <a:ext cx="1703303" cy="5979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LBORATÓRIO DE HARDWARE</a:t>
            </a:r>
            <a:endParaRPr lang="pt-BR" sz="1600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="" xmlns:a16="http://schemas.microsoft.com/office/drawing/2014/main" id="{D1355011-0EFD-47B6-A5B8-F497D9AF6CF1}"/>
              </a:ext>
            </a:extLst>
          </p:cNvPr>
          <p:cNvSpPr/>
          <p:nvPr/>
        </p:nvSpPr>
        <p:spPr>
          <a:xfrm>
            <a:off x="1012987" y="6003296"/>
            <a:ext cx="1324403" cy="3047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PONTUAÇÃO</a:t>
            </a:r>
            <a:endParaRPr lang="pt-BR" sz="1600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="" xmlns:a16="http://schemas.microsoft.com/office/drawing/2014/main" id="{B7038FD7-B7DE-4B28-8567-88063DD58727}"/>
              </a:ext>
            </a:extLst>
          </p:cNvPr>
          <p:cNvSpPr/>
          <p:nvPr/>
        </p:nvSpPr>
        <p:spPr>
          <a:xfrm>
            <a:off x="1012986" y="6587497"/>
            <a:ext cx="1324404" cy="552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CONCORDÂNCIA VERBAL</a:t>
            </a:r>
            <a:endParaRPr lang="pt-BR" sz="1200" dirty="0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="" xmlns:a16="http://schemas.microsoft.com/office/drawing/2014/main" id="{D9833A63-2FEC-42FE-B6AB-90F913ED7487}"/>
              </a:ext>
            </a:extLst>
          </p:cNvPr>
          <p:cNvSpPr/>
          <p:nvPr/>
        </p:nvSpPr>
        <p:spPr>
          <a:xfrm>
            <a:off x="1012960" y="8067888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="" xmlns:a16="http://schemas.microsoft.com/office/drawing/2014/main" id="{95CA8F04-D43B-40D3-BBA0-0CA4BF034E33}"/>
              </a:ext>
            </a:extLst>
          </p:cNvPr>
          <p:cNvSpPr/>
          <p:nvPr/>
        </p:nvSpPr>
        <p:spPr>
          <a:xfrm>
            <a:off x="1012978" y="8714309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77" name="Conector: Angulado 76">
            <a:extLst>
              <a:ext uri="{FF2B5EF4-FFF2-40B4-BE49-F238E27FC236}">
                <a16:creationId xmlns="" xmlns:a16="http://schemas.microsoft.com/office/drawing/2014/main" id="{066A8692-D8B4-4D94-8919-43009607CCC3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-371969" y="6842133"/>
            <a:ext cx="237599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="" xmlns:a16="http://schemas.microsoft.com/office/drawing/2014/main" id="{90E67E18-F3F4-4DF1-B49E-488AF76B16BF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285349" y="6136183"/>
            <a:ext cx="1061398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="" xmlns:a16="http://schemas.microsoft.com/office/drawing/2014/main" id="{4D00FEBC-D048-41A9-878E-4479336E14DC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606234" y="5748940"/>
            <a:ext cx="419626" cy="3938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do 97">
            <a:extLst>
              <a:ext uri="{FF2B5EF4-FFF2-40B4-BE49-F238E27FC236}">
                <a16:creationId xmlns="" xmlns:a16="http://schemas.microsoft.com/office/drawing/2014/main" id="{D5F62F5B-D062-4FDD-A5B1-A19E3B6E82AB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-744794" y="7115710"/>
            <a:ext cx="3121663" cy="393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tângulo: Cantos Arredondados 101">
            <a:extLst>
              <a:ext uri="{FF2B5EF4-FFF2-40B4-BE49-F238E27FC236}">
                <a16:creationId xmlns="" xmlns:a16="http://schemas.microsoft.com/office/drawing/2014/main" id="{C5FB7CBA-4F04-4E09-9E3E-123A0BD69BE6}"/>
              </a:ext>
            </a:extLst>
          </p:cNvPr>
          <p:cNvSpPr/>
          <p:nvPr/>
        </p:nvSpPr>
        <p:spPr>
          <a:xfrm>
            <a:off x="3640716" y="6003296"/>
            <a:ext cx="1344815" cy="4665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LÓGICA MATEMÁTICA</a:t>
            </a:r>
            <a:endParaRPr lang="pt-BR" sz="1200" dirty="0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="" xmlns:a16="http://schemas.microsoft.com/office/drawing/2014/main" id="{3A5E16CA-121E-4AB8-A20D-8C3B1E166ACD}"/>
              </a:ext>
            </a:extLst>
          </p:cNvPr>
          <p:cNvSpPr/>
          <p:nvPr/>
        </p:nvSpPr>
        <p:spPr>
          <a:xfrm>
            <a:off x="3640715" y="6587497"/>
            <a:ext cx="1344816" cy="422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PROPOSIÇÕES</a:t>
            </a:r>
            <a:endParaRPr lang="pt-BR" sz="1200" dirty="0"/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="" xmlns:a16="http://schemas.microsoft.com/office/drawing/2014/main" id="{A605B7F2-A2B6-42DB-A1B4-D32BE4D6FC86}"/>
              </a:ext>
            </a:extLst>
          </p:cNvPr>
          <p:cNvSpPr/>
          <p:nvPr/>
        </p:nvSpPr>
        <p:spPr>
          <a:xfrm>
            <a:off x="3640714" y="7160477"/>
            <a:ext cx="1344817" cy="4202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GRAFOS - LÓGICA</a:t>
            </a:r>
            <a:endParaRPr lang="pt-BR" sz="1400" dirty="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="" xmlns:a16="http://schemas.microsoft.com/office/drawing/2014/main" id="{D83BA99D-94D1-4B3D-8CD2-AD4F3B64A56A}"/>
              </a:ext>
            </a:extLst>
          </p:cNvPr>
          <p:cNvSpPr/>
          <p:nvPr/>
        </p:nvSpPr>
        <p:spPr>
          <a:xfrm>
            <a:off x="3640713" y="7763095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="" xmlns:a16="http://schemas.microsoft.com/office/drawing/2014/main" id="{67E5B96C-C02D-47D6-BEC7-59D29E8F7ED5}"/>
              </a:ext>
            </a:extLst>
          </p:cNvPr>
          <p:cNvSpPr/>
          <p:nvPr/>
        </p:nvSpPr>
        <p:spPr>
          <a:xfrm>
            <a:off x="3640712" y="8263897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="" xmlns:a16="http://schemas.microsoft.com/office/drawing/2014/main" id="{F14F3643-9FC8-455F-8502-51A9EBF3059D}"/>
              </a:ext>
            </a:extLst>
          </p:cNvPr>
          <p:cNvSpPr/>
          <p:nvPr/>
        </p:nvSpPr>
        <p:spPr>
          <a:xfrm>
            <a:off x="3640716" y="873464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114" name="Conector: Angulado 113">
            <a:extLst>
              <a:ext uri="{FF2B5EF4-FFF2-40B4-BE49-F238E27FC236}">
                <a16:creationId xmlns="" xmlns:a16="http://schemas.microsoft.com/office/drawing/2014/main" id="{65B1E867-03BA-4E3A-98EC-6A34DCB234E1}"/>
              </a:ext>
            </a:extLst>
          </p:cNvPr>
          <p:cNvCxnSpPr>
            <a:cxnSpLocks/>
            <a:endCxn id="110" idx="1"/>
          </p:cNvCxnSpPr>
          <p:nvPr/>
        </p:nvCxnSpPr>
        <p:spPr>
          <a:xfrm rot="16200000" flipH="1">
            <a:off x="2097367" y="6879726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="" xmlns:a16="http://schemas.microsoft.com/office/drawing/2014/main" id="{F3A194C7-B427-45AA-B620-816887156A84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2368724" y="6650280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do 117">
            <a:extLst>
              <a:ext uri="{FF2B5EF4-FFF2-40B4-BE49-F238E27FC236}">
                <a16:creationId xmlns="" xmlns:a16="http://schemas.microsoft.com/office/drawing/2014/main" id="{A660CA10-F9C1-4E84-A58F-9092AA1A3FE2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2623603" y="6353485"/>
            <a:ext cx="1640352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Angulado 119">
            <a:extLst>
              <a:ext uri="{FF2B5EF4-FFF2-40B4-BE49-F238E27FC236}">
                <a16:creationId xmlns="" xmlns:a16="http://schemas.microsoft.com/office/drawing/2014/main" id="{11D96923-2296-4F83-AEA4-F2EEE89261BA}"/>
              </a:ext>
            </a:extLst>
          </p:cNvPr>
          <p:cNvCxnSpPr>
            <a:cxnSpLocks/>
            <a:endCxn id="104" idx="1"/>
          </p:cNvCxnSpPr>
          <p:nvPr/>
        </p:nvCxnSpPr>
        <p:spPr>
          <a:xfrm rot="16200000" flipH="1">
            <a:off x="2945550" y="6103711"/>
            <a:ext cx="996454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: Angulado 121">
            <a:extLst>
              <a:ext uri="{FF2B5EF4-FFF2-40B4-BE49-F238E27FC236}">
                <a16:creationId xmlns="" xmlns:a16="http://schemas.microsoft.com/office/drawing/2014/main" id="{C33E8179-70F1-45E9-9D79-53E8B17F1804}"/>
              </a:ext>
            </a:extLst>
          </p:cNvPr>
          <p:cNvCxnSpPr>
            <a:cxnSpLocks/>
            <a:endCxn id="102" idx="1"/>
          </p:cNvCxnSpPr>
          <p:nvPr/>
        </p:nvCxnSpPr>
        <p:spPr>
          <a:xfrm rot="16200000" flipH="1">
            <a:off x="3193531" y="5789372"/>
            <a:ext cx="500490" cy="3938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="" xmlns:a16="http://schemas.microsoft.com/office/drawing/2014/main" id="{B39C60A7-61C8-48A4-B72D-1750774E5F98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1861995" y="7115097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tângulo: Cantos Arredondados 125">
            <a:extLst>
              <a:ext uri="{FF2B5EF4-FFF2-40B4-BE49-F238E27FC236}">
                <a16:creationId xmlns="" xmlns:a16="http://schemas.microsoft.com/office/drawing/2014/main" id="{75D49D05-EB53-4949-BDE5-7F9F111D57CC}"/>
              </a:ext>
            </a:extLst>
          </p:cNvPr>
          <p:cNvSpPr/>
          <p:nvPr/>
        </p:nvSpPr>
        <p:spPr>
          <a:xfrm>
            <a:off x="11200589" y="5982962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1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="" xmlns:a16="http://schemas.microsoft.com/office/drawing/2014/main" id="{2442A055-3C50-4062-A055-3B34D79A02C2}"/>
              </a:ext>
            </a:extLst>
          </p:cNvPr>
          <p:cNvSpPr/>
          <p:nvPr/>
        </p:nvSpPr>
        <p:spPr>
          <a:xfrm>
            <a:off x="11200588" y="656716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2</a:t>
            </a:r>
          </a:p>
        </p:txBody>
      </p:sp>
      <p:sp>
        <p:nvSpPr>
          <p:cNvPr id="130" name="Retângulo: Cantos Arredondados 129">
            <a:extLst>
              <a:ext uri="{FF2B5EF4-FFF2-40B4-BE49-F238E27FC236}">
                <a16:creationId xmlns="" xmlns:a16="http://schemas.microsoft.com/office/drawing/2014/main" id="{A09AA11A-104B-4305-80A1-D871A006C731}"/>
              </a:ext>
            </a:extLst>
          </p:cNvPr>
          <p:cNvSpPr/>
          <p:nvPr/>
        </p:nvSpPr>
        <p:spPr>
          <a:xfrm>
            <a:off x="11200587" y="714014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3</a:t>
            </a:r>
          </a:p>
        </p:txBody>
      </p:sp>
      <p:sp>
        <p:nvSpPr>
          <p:cNvPr id="132" name="Retângulo: Cantos Arredondados 131">
            <a:extLst>
              <a:ext uri="{FF2B5EF4-FFF2-40B4-BE49-F238E27FC236}">
                <a16:creationId xmlns="" xmlns:a16="http://schemas.microsoft.com/office/drawing/2014/main" id="{91DE7492-FD77-4EF7-9247-F62ADC18ECDA}"/>
              </a:ext>
            </a:extLst>
          </p:cNvPr>
          <p:cNvSpPr/>
          <p:nvPr/>
        </p:nvSpPr>
        <p:spPr>
          <a:xfrm>
            <a:off x="11200586" y="7742761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="" xmlns:a16="http://schemas.microsoft.com/office/drawing/2014/main" id="{4E262336-4998-4647-93D4-8832B47A9F85}"/>
              </a:ext>
            </a:extLst>
          </p:cNvPr>
          <p:cNvSpPr/>
          <p:nvPr/>
        </p:nvSpPr>
        <p:spPr>
          <a:xfrm>
            <a:off x="11200585" y="824356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136" name="Retângulo: Cantos Arredondados 135">
            <a:extLst>
              <a:ext uri="{FF2B5EF4-FFF2-40B4-BE49-F238E27FC236}">
                <a16:creationId xmlns="" xmlns:a16="http://schemas.microsoft.com/office/drawing/2014/main" id="{433B1BA0-B848-4F3A-BA30-775DAD16C144}"/>
              </a:ext>
            </a:extLst>
          </p:cNvPr>
          <p:cNvSpPr/>
          <p:nvPr/>
        </p:nvSpPr>
        <p:spPr>
          <a:xfrm>
            <a:off x="11200589" y="8714310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138" name="Conector: Angulado 137">
            <a:extLst>
              <a:ext uri="{FF2B5EF4-FFF2-40B4-BE49-F238E27FC236}">
                <a16:creationId xmlns="" xmlns:a16="http://schemas.microsoft.com/office/drawing/2014/main" id="{03E7DD42-6B40-487B-BCA4-8D28874E98AA}"/>
              </a:ext>
            </a:extLst>
          </p:cNvPr>
          <p:cNvCxnSpPr>
            <a:cxnSpLocks/>
            <a:endCxn id="134" idx="1"/>
          </p:cNvCxnSpPr>
          <p:nvPr/>
        </p:nvCxnSpPr>
        <p:spPr>
          <a:xfrm rot="16200000" flipH="1">
            <a:off x="9657240" y="6859392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do 139">
            <a:extLst>
              <a:ext uri="{FF2B5EF4-FFF2-40B4-BE49-F238E27FC236}">
                <a16:creationId xmlns="" xmlns:a16="http://schemas.microsoft.com/office/drawing/2014/main" id="{CEF40002-DB41-470E-93F3-54FE4FE548FB}"/>
              </a:ext>
            </a:extLst>
          </p:cNvPr>
          <p:cNvCxnSpPr>
            <a:cxnSpLocks/>
            <a:endCxn id="132" idx="1"/>
          </p:cNvCxnSpPr>
          <p:nvPr/>
        </p:nvCxnSpPr>
        <p:spPr>
          <a:xfrm rot="16200000" flipH="1">
            <a:off x="9928597" y="6629946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: Angulado 141">
            <a:extLst>
              <a:ext uri="{FF2B5EF4-FFF2-40B4-BE49-F238E27FC236}">
                <a16:creationId xmlns="" xmlns:a16="http://schemas.microsoft.com/office/drawing/2014/main" id="{6609CE79-313C-469F-A3B7-3668270B928A}"/>
              </a:ext>
            </a:extLst>
          </p:cNvPr>
          <p:cNvCxnSpPr>
            <a:cxnSpLocks/>
            <a:endCxn id="130" idx="1"/>
          </p:cNvCxnSpPr>
          <p:nvPr/>
        </p:nvCxnSpPr>
        <p:spPr>
          <a:xfrm rot="16200000" flipH="1">
            <a:off x="10208949" y="6307679"/>
            <a:ext cx="1589406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="" xmlns:a16="http://schemas.microsoft.com/office/drawing/2014/main" id="{B8BF16D3-4AF6-4D0C-9411-F4D0924E904A}"/>
              </a:ext>
            </a:extLst>
          </p:cNvPr>
          <p:cNvCxnSpPr>
            <a:cxnSpLocks/>
            <a:endCxn id="128" idx="1"/>
          </p:cNvCxnSpPr>
          <p:nvPr/>
        </p:nvCxnSpPr>
        <p:spPr>
          <a:xfrm rot="16200000" flipH="1">
            <a:off x="10531526" y="6057275"/>
            <a:ext cx="944248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="" xmlns:a16="http://schemas.microsoft.com/office/drawing/2014/main" id="{41927CA9-CB73-427F-BB73-98FD07886485}"/>
              </a:ext>
            </a:extLst>
          </p:cNvPr>
          <p:cNvCxnSpPr>
            <a:cxnSpLocks/>
            <a:endCxn id="126" idx="1"/>
          </p:cNvCxnSpPr>
          <p:nvPr/>
        </p:nvCxnSpPr>
        <p:spPr>
          <a:xfrm rot="16200000" flipH="1">
            <a:off x="10790448" y="5731995"/>
            <a:ext cx="426402" cy="393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: Angulado 147">
            <a:extLst>
              <a:ext uri="{FF2B5EF4-FFF2-40B4-BE49-F238E27FC236}">
                <a16:creationId xmlns="" xmlns:a16="http://schemas.microsoft.com/office/drawing/2014/main" id="{11CD3722-401C-48E1-9CA9-5749A2E6589F}"/>
              </a:ext>
            </a:extLst>
          </p:cNvPr>
          <p:cNvCxnSpPr>
            <a:cxnSpLocks/>
            <a:endCxn id="136" idx="1"/>
          </p:cNvCxnSpPr>
          <p:nvPr/>
        </p:nvCxnSpPr>
        <p:spPr>
          <a:xfrm rot="16200000" flipH="1">
            <a:off x="9421868" y="7094763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tângulo: Cantos Arredondados 52">
            <a:hlinkClick r:id="rId10" action="ppaction://hlinksldjump"/>
            <a:extLst>
              <a:ext uri="{FF2B5EF4-FFF2-40B4-BE49-F238E27FC236}">
                <a16:creationId xmlns="" xmlns:a16="http://schemas.microsoft.com/office/drawing/2014/main" id="{64F35FF2-87E1-4283-9B48-B795BD674F84}"/>
              </a:ext>
            </a:extLst>
          </p:cNvPr>
          <p:cNvSpPr/>
          <p:nvPr/>
        </p:nvSpPr>
        <p:spPr>
          <a:xfrm>
            <a:off x="5676855" y="5272616"/>
            <a:ext cx="1703303" cy="450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INGLÊS</a:t>
            </a:r>
            <a:endParaRPr lang="pt-BR" sz="1600" dirty="0"/>
          </a:p>
        </p:txBody>
      </p:sp>
      <p:sp>
        <p:nvSpPr>
          <p:cNvPr id="83" name="Retângulo: Cantos Arredondados 101">
            <a:extLst>
              <a:ext uri="{FF2B5EF4-FFF2-40B4-BE49-F238E27FC236}">
                <a16:creationId xmlns="" xmlns:a16="http://schemas.microsoft.com/office/drawing/2014/main" id="{C5FB7CBA-4F04-4E09-9E3E-123A0BD69BE6}"/>
              </a:ext>
            </a:extLst>
          </p:cNvPr>
          <p:cNvSpPr/>
          <p:nvPr/>
        </p:nvSpPr>
        <p:spPr>
          <a:xfrm>
            <a:off x="6173825" y="5989742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1</a:t>
            </a:r>
          </a:p>
        </p:txBody>
      </p:sp>
      <p:sp>
        <p:nvSpPr>
          <p:cNvPr id="84" name="Retângulo: Cantos Arredondados 103">
            <a:extLst>
              <a:ext uri="{FF2B5EF4-FFF2-40B4-BE49-F238E27FC236}">
                <a16:creationId xmlns="" xmlns:a16="http://schemas.microsoft.com/office/drawing/2014/main" id="{3A5E16CA-121E-4AB8-A20D-8C3B1E166ACD}"/>
              </a:ext>
            </a:extLst>
          </p:cNvPr>
          <p:cNvSpPr/>
          <p:nvPr/>
        </p:nvSpPr>
        <p:spPr>
          <a:xfrm>
            <a:off x="6173824" y="657394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2</a:t>
            </a:r>
          </a:p>
        </p:txBody>
      </p:sp>
      <p:sp>
        <p:nvSpPr>
          <p:cNvPr id="85" name="Retângulo: Cantos Arredondados 105">
            <a:extLst>
              <a:ext uri="{FF2B5EF4-FFF2-40B4-BE49-F238E27FC236}">
                <a16:creationId xmlns="" xmlns:a16="http://schemas.microsoft.com/office/drawing/2014/main" id="{A605B7F2-A2B6-42DB-A1B4-D32BE4D6FC86}"/>
              </a:ext>
            </a:extLst>
          </p:cNvPr>
          <p:cNvSpPr/>
          <p:nvPr/>
        </p:nvSpPr>
        <p:spPr>
          <a:xfrm>
            <a:off x="6173823" y="714692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3</a:t>
            </a:r>
          </a:p>
        </p:txBody>
      </p:sp>
      <p:sp>
        <p:nvSpPr>
          <p:cNvPr id="87" name="Retângulo: Cantos Arredondados 107">
            <a:extLst>
              <a:ext uri="{FF2B5EF4-FFF2-40B4-BE49-F238E27FC236}">
                <a16:creationId xmlns="" xmlns:a16="http://schemas.microsoft.com/office/drawing/2014/main" id="{D83BA99D-94D1-4B3D-8CD2-AD4F3B64A56A}"/>
              </a:ext>
            </a:extLst>
          </p:cNvPr>
          <p:cNvSpPr/>
          <p:nvPr/>
        </p:nvSpPr>
        <p:spPr>
          <a:xfrm>
            <a:off x="6173822" y="7749541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88" name="Retângulo: Cantos Arredondados 109">
            <a:extLst>
              <a:ext uri="{FF2B5EF4-FFF2-40B4-BE49-F238E27FC236}">
                <a16:creationId xmlns="" xmlns:a16="http://schemas.microsoft.com/office/drawing/2014/main" id="{67E5B96C-C02D-47D6-BEC7-59D29E8F7ED5}"/>
              </a:ext>
            </a:extLst>
          </p:cNvPr>
          <p:cNvSpPr/>
          <p:nvPr/>
        </p:nvSpPr>
        <p:spPr>
          <a:xfrm>
            <a:off x="6173821" y="825034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89" name="Retângulo: Cantos Arredondados 111">
            <a:extLst>
              <a:ext uri="{FF2B5EF4-FFF2-40B4-BE49-F238E27FC236}">
                <a16:creationId xmlns="" xmlns:a16="http://schemas.microsoft.com/office/drawing/2014/main" id="{F14F3643-9FC8-455F-8502-51A9EBF3059D}"/>
              </a:ext>
            </a:extLst>
          </p:cNvPr>
          <p:cNvSpPr/>
          <p:nvPr/>
        </p:nvSpPr>
        <p:spPr>
          <a:xfrm>
            <a:off x="6173825" y="8721090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91" name="Conector: Angulado 113">
            <a:extLst>
              <a:ext uri="{FF2B5EF4-FFF2-40B4-BE49-F238E27FC236}">
                <a16:creationId xmlns="" xmlns:a16="http://schemas.microsoft.com/office/drawing/2014/main" id="{65B1E867-03BA-4E3A-98EC-6A34DCB234E1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4630476" y="6866172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115">
            <a:extLst>
              <a:ext uri="{FF2B5EF4-FFF2-40B4-BE49-F238E27FC236}">
                <a16:creationId xmlns="" xmlns:a16="http://schemas.microsoft.com/office/drawing/2014/main" id="{F3A194C7-B427-45AA-B620-816887156A84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4901833" y="6636726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117">
            <a:extLst>
              <a:ext uri="{FF2B5EF4-FFF2-40B4-BE49-F238E27FC236}">
                <a16:creationId xmlns="" xmlns:a16="http://schemas.microsoft.com/office/drawing/2014/main" id="{A660CA10-F9C1-4E84-A58F-9092AA1A3FE2}"/>
              </a:ext>
            </a:extLst>
          </p:cNvPr>
          <p:cNvCxnSpPr>
            <a:cxnSpLocks/>
            <a:endCxn id="85" idx="1"/>
          </p:cNvCxnSpPr>
          <p:nvPr/>
        </p:nvCxnSpPr>
        <p:spPr>
          <a:xfrm rot="16200000" flipH="1">
            <a:off x="5182185" y="6314459"/>
            <a:ext cx="1589406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119">
            <a:extLst>
              <a:ext uri="{FF2B5EF4-FFF2-40B4-BE49-F238E27FC236}">
                <a16:creationId xmlns="" xmlns:a16="http://schemas.microsoft.com/office/drawing/2014/main" id="{11D96923-2296-4F83-AEA4-F2EEE89261BA}"/>
              </a:ext>
            </a:extLst>
          </p:cNvPr>
          <p:cNvCxnSpPr>
            <a:cxnSpLocks/>
            <a:endCxn id="84" idx="1"/>
          </p:cNvCxnSpPr>
          <p:nvPr/>
        </p:nvCxnSpPr>
        <p:spPr>
          <a:xfrm rot="16200000" flipH="1">
            <a:off x="5504762" y="6064055"/>
            <a:ext cx="944248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121">
            <a:extLst>
              <a:ext uri="{FF2B5EF4-FFF2-40B4-BE49-F238E27FC236}">
                <a16:creationId xmlns="" xmlns:a16="http://schemas.microsoft.com/office/drawing/2014/main" id="{C33E8179-70F1-45E9-9D79-53E8B17F1804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5763684" y="5738775"/>
            <a:ext cx="426402" cy="393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do 123">
            <a:extLst>
              <a:ext uri="{FF2B5EF4-FFF2-40B4-BE49-F238E27FC236}">
                <a16:creationId xmlns="" xmlns:a16="http://schemas.microsoft.com/office/drawing/2014/main" id="{B39C60A7-61C8-48A4-B72D-1750774E5F98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4395104" y="7101543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tângulo: Cantos Arredondados 5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64F35FF2-87E1-4283-9B48-B795BD674F84}"/>
              </a:ext>
            </a:extLst>
          </p:cNvPr>
          <p:cNvSpPr/>
          <p:nvPr/>
        </p:nvSpPr>
        <p:spPr>
          <a:xfrm>
            <a:off x="8079533" y="5118725"/>
            <a:ext cx="1972594" cy="60474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ARQUITETURA DE PROGRAMAÇÃO</a:t>
            </a:r>
            <a:endParaRPr lang="pt-BR" sz="1600" dirty="0"/>
          </a:p>
        </p:txBody>
      </p:sp>
      <p:sp>
        <p:nvSpPr>
          <p:cNvPr id="100" name="Retângulo: Cantos Arredondados 101">
            <a:extLst>
              <a:ext uri="{FF2B5EF4-FFF2-40B4-BE49-F238E27FC236}">
                <a16:creationId xmlns="" xmlns:a16="http://schemas.microsoft.com/office/drawing/2014/main" id="{C5FB7CBA-4F04-4E09-9E3E-123A0BD69BE6}"/>
              </a:ext>
            </a:extLst>
          </p:cNvPr>
          <p:cNvSpPr/>
          <p:nvPr/>
        </p:nvSpPr>
        <p:spPr>
          <a:xfrm>
            <a:off x="8743285" y="5989745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1</a:t>
            </a:r>
          </a:p>
        </p:txBody>
      </p:sp>
      <p:sp>
        <p:nvSpPr>
          <p:cNvPr id="101" name="Retângulo: Cantos Arredondados 103">
            <a:extLst>
              <a:ext uri="{FF2B5EF4-FFF2-40B4-BE49-F238E27FC236}">
                <a16:creationId xmlns="" xmlns:a16="http://schemas.microsoft.com/office/drawing/2014/main" id="{3A5E16CA-121E-4AB8-A20D-8C3B1E166ACD}"/>
              </a:ext>
            </a:extLst>
          </p:cNvPr>
          <p:cNvSpPr/>
          <p:nvPr/>
        </p:nvSpPr>
        <p:spPr>
          <a:xfrm>
            <a:off x="8743284" y="6573946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2</a:t>
            </a:r>
          </a:p>
        </p:txBody>
      </p:sp>
      <p:sp>
        <p:nvSpPr>
          <p:cNvPr id="103" name="Retângulo: Cantos Arredondados 105">
            <a:extLst>
              <a:ext uri="{FF2B5EF4-FFF2-40B4-BE49-F238E27FC236}">
                <a16:creationId xmlns="" xmlns:a16="http://schemas.microsoft.com/office/drawing/2014/main" id="{A605B7F2-A2B6-42DB-A1B4-D32BE4D6FC86}"/>
              </a:ext>
            </a:extLst>
          </p:cNvPr>
          <p:cNvSpPr/>
          <p:nvPr/>
        </p:nvSpPr>
        <p:spPr>
          <a:xfrm>
            <a:off x="8743283" y="7146926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MATÉRIA 3</a:t>
            </a:r>
          </a:p>
        </p:txBody>
      </p:sp>
      <p:sp>
        <p:nvSpPr>
          <p:cNvPr id="105" name="Retângulo: Cantos Arredondados 107">
            <a:extLst>
              <a:ext uri="{FF2B5EF4-FFF2-40B4-BE49-F238E27FC236}">
                <a16:creationId xmlns="" xmlns:a16="http://schemas.microsoft.com/office/drawing/2014/main" id="{D83BA99D-94D1-4B3D-8CD2-AD4F3B64A56A}"/>
              </a:ext>
            </a:extLst>
          </p:cNvPr>
          <p:cNvSpPr/>
          <p:nvPr/>
        </p:nvSpPr>
        <p:spPr>
          <a:xfrm>
            <a:off x="8743282" y="774954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sp>
        <p:nvSpPr>
          <p:cNvPr id="107" name="Retângulo: Cantos Arredondados 109">
            <a:extLst>
              <a:ext uri="{FF2B5EF4-FFF2-40B4-BE49-F238E27FC236}">
                <a16:creationId xmlns="" xmlns:a16="http://schemas.microsoft.com/office/drawing/2014/main" id="{67E5B96C-C02D-47D6-BEC7-59D29E8F7ED5}"/>
              </a:ext>
            </a:extLst>
          </p:cNvPr>
          <p:cNvSpPr/>
          <p:nvPr/>
        </p:nvSpPr>
        <p:spPr>
          <a:xfrm>
            <a:off x="8743281" y="8250346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ATIVIDADES</a:t>
            </a:r>
          </a:p>
        </p:txBody>
      </p:sp>
      <p:sp>
        <p:nvSpPr>
          <p:cNvPr id="109" name="Retângulo: Cantos Arredondados 111">
            <a:extLst>
              <a:ext uri="{FF2B5EF4-FFF2-40B4-BE49-F238E27FC236}">
                <a16:creationId xmlns="" xmlns:a16="http://schemas.microsoft.com/office/drawing/2014/main" id="{F14F3643-9FC8-455F-8502-51A9EBF3059D}"/>
              </a:ext>
            </a:extLst>
          </p:cNvPr>
          <p:cNvSpPr/>
          <p:nvPr/>
        </p:nvSpPr>
        <p:spPr>
          <a:xfrm>
            <a:off x="8743285" y="8721093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QUIZ</a:t>
            </a:r>
          </a:p>
        </p:txBody>
      </p:sp>
      <p:cxnSp>
        <p:nvCxnSpPr>
          <p:cNvPr id="111" name="Conector: Angulado 113">
            <a:extLst>
              <a:ext uri="{FF2B5EF4-FFF2-40B4-BE49-F238E27FC236}">
                <a16:creationId xmlns="" xmlns:a16="http://schemas.microsoft.com/office/drawing/2014/main" id="{65B1E867-03BA-4E3A-98EC-6A34DCB234E1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7199936" y="6866175"/>
            <a:ext cx="2692826" cy="393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do 115">
            <a:extLst>
              <a:ext uri="{FF2B5EF4-FFF2-40B4-BE49-F238E27FC236}">
                <a16:creationId xmlns="" xmlns:a16="http://schemas.microsoft.com/office/drawing/2014/main" id="{F3A194C7-B427-45AA-B620-816887156A84}"/>
              </a:ext>
            </a:extLst>
          </p:cNvPr>
          <p:cNvCxnSpPr>
            <a:cxnSpLocks/>
            <a:endCxn id="105" idx="1"/>
          </p:cNvCxnSpPr>
          <p:nvPr/>
        </p:nvCxnSpPr>
        <p:spPr>
          <a:xfrm rot="16200000" flipH="1">
            <a:off x="7471293" y="6636729"/>
            <a:ext cx="2150114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do 117">
            <a:extLst>
              <a:ext uri="{FF2B5EF4-FFF2-40B4-BE49-F238E27FC236}">
                <a16:creationId xmlns="" xmlns:a16="http://schemas.microsoft.com/office/drawing/2014/main" id="{A660CA10-F9C1-4E84-A58F-9092AA1A3FE2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H="1">
            <a:off x="7751645" y="6314462"/>
            <a:ext cx="1589406" cy="3938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do 119">
            <a:extLst>
              <a:ext uri="{FF2B5EF4-FFF2-40B4-BE49-F238E27FC236}">
                <a16:creationId xmlns="" xmlns:a16="http://schemas.microsoft.com/office/drawing/2014/main" id="{11D96923-2296-4F83-AEA4-F2EEE89261BA}"/>
              </a:ext>
            </a:extLst>
          </p:cNvPr>
          <p:cNvCxnSpPr>
            <a:cxnSpLocks/>
            <a:endCxn id="101" idx="1"/>
          </p:cNvCxnSpPr>
          <p:nvPr/>
        </p:nvCxnSpPr>
        <p:spPr>
          <a:xfrm rot="16200000" flipH="1">
            <a:off x="8074222" y="6064058"/>
            <a:ext cx="944248" cy="3938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do 121">
            <a:extLst>
              <a:ext uri="{FF2B5EF4-FFF2-40B4-BE49-F238E27FC236}">
                <a16:creationId xmlns="" xmlns:a16="http://schemas.microsoft.com/office/drawing/2014/main" id="{C33E8179-70F1-45E9-9D79-53E8B17F1804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8333144" y="5738778"/>
            <a:ext cx="426402" cy="393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do 123">
            <a:extLst>
              <a:ext uri="{FF2B5EF4-FFF2-40B4-BE49-F238E27FC236}">
                <a16:creationId xmlns="" xmlns:a16="http://schemas.microsoft.com/office/drawing/2014/main" id="{B39C60A7-61C8-48A4-B72D-1750774E5F98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6964564" y="7101546"/>
            <a:ext cx="3163576" cy="393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tângulo: Cantos Arredondados 107">
            <a:extLst>
              <a:ext uri="{FF2B5EF4-FFF2-40B4-BE49-F238E27FC236}">
                <a16:creationId xmlns="" xmlns:a16="http://schemas.microsoft.com/office/drawing/2014/main" id="{D83BA99D-94D1-4B3D-8CD2-AD4F3B64A56A}"/>
              </a:ext>
            </a:extLst>
          </p:cNvPr>
          <p:cNvSpPr/>
          <p:nvPr/>
        </p:nvSpPr>
        <p:spPr>
          <a:xfrm>
            <a:off x="1012973" y="7431194"/>
            <a:ext cx="1206333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VÍDEO AULA</a:t>
            </a:r>
          </a:p>
        </p:txBody>
      </p:sp>
      <p:cxnSp>
        <p:nvCxnSpPr>
          <p:cNvPr id="125" name="Conector: Angulado 115">
            <a:extLst>
              <a:ext uri="{FF2B5EF4-FFF2-40B4-BE49-F238E27FC236}">
                <a16:creationId xmlns="" xmlns:a16="http://schemas.microsoft.com/office/drawing/2014/main" id="{F3A194C7-B427-45AA-B620-816887156A84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-117407" y="6459987"/>
            <a:ext cx="1866897" cy="393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tângulo: Cantos Arredondados 15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4884105-8D50-404B-BDB3-A47A7BF45E48}"/>
              </a:ext>
            </a:extLst>
          </p:cNvPr>
          <p:cNvSpPr/>
          <p:nvPr/>
        </p:nvSpPr>
        <p:spPr>
          <a:xfrm>
            <a:off x="7998409" y="1378880"/>
            <a:ext cx="1231900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ENTRAR</a:t>
            </a:r>
            <a:endParaRPr lang="pt-BR" sz="2000" dirty="0"/>
          </a:p>
        </p:txBody>
      </p:sp>
      <p:cxnSp>
        <p:nvCxnSpPr>
          <p:cNvPr id="69" name="Elbow Connector 68"/>
          <p:cNvCxnSpPr>
            <a:stCxn id="10" idx="2"/>
            <a:endCxn id="55" idx="0"/>
          </p:cNvCxnSpPr>
          <p:nvPr/>
        </p:nvCxnSpPr>
        <p:spPr>
          <a:xfrm rot="16200000" flipH="1">
            <a:off x="6534869" y="95846"/>
            <a:ext cx="3381314" cy="6664443"/>
          </a:xfrm>
          <a:prstGeom prst="bentConnector3">
            <a:avLst>
              <a:gd name="adj1" fmla="val 530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0" idx="2"/>
            <a:endCxn id="99" idx="0"/>
          </p:cNvCxnSpPr>
          <p:nvPr/>
        </p:nvCxnSpPr>
        <p:spPr>
          <a:xfrm rot="16200000" flipH="1">
            <a:off x="5288910" y="1341805"/>
            <a:ext cx="3381314" cy="4172525"/>
          </a:xfrm>
          <a:prstGeom prst="bentConnector3">
            <a:avLst>
              <a:gd name="adj1" fmla="val 526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2"/>
            <a:endCxn id="81" idx="0"/>
          </p:cNvCxnSpPr>
          <p:nvPr/>
        </p:nvCxnSpPr>
        <p:spPr>
          <a:xfrm rot="16200000" flipH="1">
            <a:off x="3943304" y="2687412"/>
            <a:ext cx="3535205" cy="16352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2"/>
            <a:endCxn id="53" idx="0"/>
          </p:cNvCxnSpPr>
          <p:nvPr/>
        </p:nvCxnSpPr>
        <p:spPr>
          <a:xfrm rot="5400000">
            <a:off x="2669973" y="3062837"/>
            <a:ext cx="3548759" cy="8979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0" idx="2"/>
            <a:endCxn id="51" idx="0"/>
          </p:cNvCxnSpPr>
          <p:nvPr/>
        </p:nvCxnSpPr>
        <p:spPr>
          <a:xfrm rot="5400000">
            <a:off x="1359495" y="1745585"/>
            <a:ext cx="3541985" cy="3525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tângulo: Cantos Arredondados 15">
            <a:hlinkClick r:id="rId13" action="ppaction://hlinksldjump"/>
            <a:extLst>
              <a:ext uri="{FF2B5EF4-FFF2-40B4-BE49-F238E27FC236}">
                <a16:creationId xmlns="" xmlns:a16="http://schemas.microsoft.com/office/drawing/2014/main" id="{74884105-8D50-404B-BDB3-A47A7BF45E48}"/>
              </a:ext>
            </a:extLst>
          </p:cNvPr>
          <p:cNvSpPr/>
          <p:nvPr/>
        </p:nvSpPr>
        <p:spPr>
          <a:xfrm>
            <a:off x="11266283" y="1383959"/>
            <a:ext cx="1231900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/>
              <a:t>AJUDA</a:t>
            </a:r>
            <a:endParaRPr lang="pt-BR" sz="2000" b="1" dirty="0"/>
          </a:p>
        </p:txBody>
      </p:sp>
      <p:cxnSp>
        <p:nvCxnSpPr>
          <p:cNvPr id="192" name="Elbow Connector 191"/>
          <p:cNvCxnSpPr>
            <a:endCxn id="131" idx="0"/>
          </p:cNvCxnSpPr>
          <p:nvPr/>
        </p:nvCxnSpPr>
        <p:spPr>
          <a:xfrm rot="16200000" flipH="1">
            <a:off x="7499153" y="263673"/>
            <a:ext cx="443653" cy="178675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4" idx="2"/>
            <a:endCxn id="16" idx="0"/>
          </p:cNvCxnSpPr>
          <p:nvPr/>
        </p:nvCxnSpPr>
        <p:spPr>
          <a:xfrm rot="16200000" flipH="1">
            <a:off x="8278902" y="-688874"/>
            <a:ext cx="443652" cy="36918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4" idx="2"/>
            <a:endCxn id="187" idx="0"/>
          </p:cNvCxnSpPr>
          <p:nvPr/>
        </p:nvCxnSpPr>
        <p:spPr>
          <a:xfrm rot="16200000" flipH="1">
            <a:off x="9044151" y="-1454124"/>
            <a:ext cx="448731" cy="52274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4" idx="2"/>
            <a:endCxn id="8" idx="0"/>
          </p:cNvCxnSpPr>
          <p:nvPr/>
        </p:nvCxnSpPr>
        <p:spPr>
          <a:xfrm rot="16200000" flipH="1">
            <a:off x="6541628" y="1048400"/>
            <a:ext cx="488916" cy="2625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4" idx="2"/>
            <a:endCxn id="10" idx="0"/>
          </p:cNvCxnSpPr>
          <p:nvPr/>
        </p:nvCxnSpPr>
        <p:spPr>
          <a:xfrm rot="5400000">
            <a:off x="5532135" y="296399"/>
            <a:ext cx="483837" cy="17614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4" idx="2"/>
            <a:endCxn id="12" idx="0"/>
          </p:cNvCxnSpPr>
          <p:nvPr/>
        </p:nvCxnSpPr>
        <p:spPr>
          <a:xfrm rot="5400000">
            <a:off x="4567164" y="-668572"/>
            <a:ext cx="483836" cy="369143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4" idx="2"/>
            <a:endCxn id="14" idx="0"/>
          </p:cNvCxnSpPr>
          <p:nvPr/>
        </p:nvCxnSpPr>
        <p:spPr>
          <a:xfrm rot="5400000">
            <a:off x="3635176" y="-1600560"/>
            <a:ext cx="483836" cy="555541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SOBRE N</a:t>
            </a:r>
            <a:r>
              <a:rPr lang="en-US" dirty="0" smtClean="0"/>
              <a:t>ÓS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61236" y="912079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1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SOBRE NÓS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	</a:t>
            </a:r>
            <a:r>
              <a:rPr lang="pt-BR" dirty="0" smtClean="0"/>
              <a:t>O EDUCANDO é um site de conteúdos escolares destinado ao apoio à educação de todos os públicos. Alunos e professores podem utilizar a plataforma de conteúdos  com explicações, vídeo aulas, exercícios e testes.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 smtClean="0"/>
              <a:t>PROPÓSITO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Nossa missão é oferecer um conteúdo de qualidade e com preço acessível com foco na experiência de nossos professores e instrutores. Temos em mente que nossos conteúdos são feitos para pessoas e, portanto, estamos sempre atentos às necessidades dos que buscam aprender com nossos textos.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 smtClean="0"/>
              <a:t>EQUIPE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Conheça nossa equipe: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Renato Hidalgo Santos​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Rita de Cassia Ferreira​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Gabriel </a:t>
            </a:r>
            <a:r>
              <a:rPr lang="pt-BR" dirty="0" err="1" smtClean="0"/>
              <a:t>Hiromi</a:t>
            </a:r>
            <a:r>
              <a:rPr lang="pt-BR" dirty="0" smtClean="0"/>
              <a:t> </a:t>
            </a:r>
            <a:r>
              <a:rPr lang="pt-BR" dirty="0" err="1" smtClean="0"/>
              <a:t>Shishido</a:t>
            </a:r>
            <a:r>
              <a:rPr lang="pt-BR" dirty="0" smtClean="0"/>
              <a:t>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Caio Augusto Barbosa </a:t>
            </a:r>
            <a:r>
              <a:rPr lang="pt-BR" dirty="0" err="1" smtClean="0"/>
              <a:t>Vendramim</a:t>
            </a:r>
            <a:r>
              <a:rPr lang="pt-BR" dirty="0" smtClean="0"/>
              <a:t>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Jonathan Gabriel de Assis​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João Vitor Evaristo da Silva​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Diogo Luiz Troyli </a:t>
            </a:r>
            <a:r>
              <a:rPr lang="pt-BR" dirty="0" err="1" smtClean="0"/>
              <a:t>Pedrozo</a:t>
            </a:r>
            <a:r>
              <a:rPr lang="pt-BR" dirty="0" smtClean="0"/>
              <a:t> de Souza​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Juliana da Gloria Francisco</a:t>
            </a: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821716" y="9043333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8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1521440" cy="863599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PRODUTOS</a:t>
            </a:r>
            <a:endParaRPr lang="en-US" dirty="0"/>
          </a:p>
        </p:txBody>
      </p:sp>
      <p:sp>
        <p:nvSpPr>
          <p:cNvPr id="3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41076" y="9100639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6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PORTUGU</a:t>
            </a:r>
            <a:r>
              <a:rPr lang="en-US" dirty="0" smtClean="0"/>
              <a:t>ÊS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</a:t>
            </a:r>
            <a:r>
              <a:rPr lang="pt-BR" dirty="0" smtClean="0"/>
              <a:t>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Pontu</a:t>
            </a:r>
            <a:r>
              <a:rPr lang="pt-BR" dirty="0" smtClean="0"/>
              <a:t>a</a:t>
            </a:r>
            <a:r>
              <a:rPr lang="pt-BR" dirty="0" smtClean="0"/>
              <a:t>ção Gráfica;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Concordância Verbal e </a:t>
            </a:r>
            <a:r>
              <a:rPr lang="pt-BR" dirty="0" smtClean="0"/>
              <a:t>Nominal;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7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MATEM</a:t>
            </a:r>
            <a:r>
              <a:rPr lang="en-US" dirty="0" smtClean="0"/>
              <a:t>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</a:t>
            </a:r>
            <a:r>
              <a:rPr lang="pt-BR" dirty="0" smtClean="0"/>
              <a:t>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L</a:t>
            </a:r>
            <a:r>
              <a:rPr lang="pt-BR" dirty="0" smtClean="0"/>
              <a:t>ógica matemática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Proposição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Grafos - lógica;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4122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</a:t>
            </a:r>
            <a:r>
              <a:rPr lang="en-US" dirty="0" smtClean="0"/>
              <a:t>GL</a:t>
            </a:r>
            <a:r>
              <a:rPr lang="en-US" dirty="0" smtClean="0"/>
              <a:t>ÊS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</a:t>
            </a:r>
            <a:r>
              <a:rPr lang="pt-BR" dirty="0" smtClean="0"/>
              <a:t>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XXXXXX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6138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ARQUITETURA DE PROGRAMA</a:t>
            </a:r>
            <a:r>
              <a:rPr lang="en-US" dirty="0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PROPÓSITO TEMAS ABORDADOS</a:t>
            </a:r>
            <a:endParaRPr lang="en-US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 smtClean="0"/>
              <a:t>	</a:t>
            </a: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 smtClean="0"/>
              <a:t>Ser</a:t>
            </a:r>
            <a:r>
              <a:rPr lang="pt-BR" dirty="0" smtClean="0"/>
              <a:t>ão abordados os temas: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XXXXXX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XXXXX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Vídeo aulas;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Exercícios;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Quiz</a:t>
            </a:r>
            <a:r>
              <a:rPr lang="pt-BR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Retângulo: Cantos Arredondados 13">
            <a:hlinkClick r:id="rId2" action="ppaction://hlinksldjump"/>
            <a:extLst>
              <a:ext uri="{FF2B5EF4-FFF2-40B4-BE49-F238E27FC236}">
                <a16:creationId xmlns="" xmlns:a16="http://schemas.microsoft.com/office/drawing/2014/main" id="{8B4E6D34-E70E-403D-B2AE-BA56829BCB26}"/>
              </a:ext>
            </a:extLst>
          </p:cNvPr>
          <p:cNvSpPr/>
          <p:nvPr/>
        </p:nvSpPr>
        <p:spPr>
          <a:xfrm>
            <a:off x="10732438" y="9041226"/>
            <a:ext cx="1429082" cy="3183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 smtClean="0"/>
              <a:t>MENU</a:t>
            </a:r>
            <a:endParaRPr lang="pt-BR" sz="1800" dirty="0"/>
          </a:p>
        </p:txBody>
      </p:sp>
      <p:sp>
        <p:nvSpPr>
          <p:cNvPr id="5" name="Rectangle 4"/>
          <p:cNvSpPr/>
          <p:nvPr/>
        </p:nvSpPr>
        <p:spPr>
          <a:xfrm>
            <a:off x="141120" y="141120"/>
            <a:ext cx="12519360" cy="93139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4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382</TotalTime>
  <Words>130</Words>
  <Application>Microsoft Macintosh PowerPoint</Application>
  <PresentationFormat>A3 Paper (297x420 mm)</PresentationFormat>
  <Paragraphs>202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EDUCANDO</vt:lpstr>
      <vt:lpstr>PowerPoint Presentation</vt:lpstr>
      <vt:lpstr>SOBRE NÓS</vt:lpstr>
      <vt:lpstr>SOBRE NÓS</vt:lpstr>
      <vt:lpstr>PRODUTOS</vt:lpstr>
      <vt:lpstr>PORTUGUÊS</vt:lpstr>
      <vt:lpstr>MATEMÁTICA</vt:lpstr>
      <vt:lpstr>INGLÊS</vt:lpstr>
      <vt:lpstr>ARQUITETURA DE PROGRAMAÇÃO</vt:lpstr>
      <vt:lpstr>LABORATÓRIO DE HARDWARE</vt:lpstr>
      <vt:lpstr>ASSINATURA</vt:lpstr>
      <vt:lpstr>ASSINATURA</vt:lpstr>
      <vt:lpstr>ENTRAR</vt:lpstr>
      <vt:lpstr>ENTRAR</vt:lpstr>
      <vt:lpstr>CONTATO</vt:lpstr>
      <vt:lpstr>CONTATO</vt:lpstr>
      <vt:lpstr>AJUDA</vt:lpstr>
      <vt:lpstr>AJUDA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Luiz Troyli</dc:creator>
  <cp:lastModifiedBy>Diogo Luiz Troyli</cp:lastModifiedBy>
  <cp:revision>34</cp:revision>
  <dcterms:created xsi:type="dcterms:W3CDTF">2020-09-08T11:29:25Z</dcterms:created>
  <dcterms:modified xsi:type="dcterms:W3CDTF">2020-09-24T01:35:42Z</dcterms:modified>
</cp:coreProperties>
</file>