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Titillium Web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099" y="422420"/>
            <a:ext cx="1609725" cy="19192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218208" y="3397827"/>
            <a:ext cx="11880273" cy="278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com framework Ionic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INF022 – TÓPICOS AVANÇADOS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é/Alex/Vitor 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846758" y="705633"/>
            <a:ext cx="2280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Ionic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78884" y="1721370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um framework que usa AngulasJS para criar aplicações com um visual muito similar ao de apps nativos. Oferecendo diversas bibliotecas de CSS e Javascript para AngularJS, ele simplifica o desenvolvimento e ajuda a produzir apps com um visual muito agradável, sem dar muito trabalho ao desenvolvedor, além de não exigir muito conhecimento prévio, apenas HTML, CSS e Javascript.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 o Cordova, é basicamente o app “genérico” que encapsula o código feito com IONIC, fazendo com que possamos ter um app que pode ser publicado nas lojas e instalado em qualquer aparelho com os principais sistemas operacionais do mercado (iOS, Android e outros mais). O Cordova também é responsável pelo seu código javascript poder acessar recursos nativos do aparelho, como Câmera, GPS e muitos outros.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846743" y="705625"/>
            <a:ext cx="4181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“Emile”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78884" y="1721370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Criar projeto com comandos do Ionic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ionic start emile sidemenu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Criar componentes (páginas) no projeto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ionic generate page login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32417" l="0" r="83728" t="34398"/>
          <a:stretch/>
        </p:blipFill>
        <p:spPr>
          <a:xfrm>
            <a:off x="6618575" y="1721375"/>
            <a:ext cx="5267474" cy="50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478884" y="1755570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Para acessar dados externos criamos o provider com o comando: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ionic g provider users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 estrutura é esta: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29415" l="0" r="82325" t="63348"/>
          <a:stretch/>
        </p:blipFill>
        <p:spPr>
          <a:xfrm>
            <a:off x="478879" y="3899300"/>
            <a:ext cx="6241951" cy="1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846743" y="705625"/>
            <a:ext cx="4181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" y="1271133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 classe users é responsável por consultar os dados.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Variáveis c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 o endereço da Api de comunicação com os dados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63346" l="19913" r="21029" t="13450"/>
          <a:stretch/>
        </p:blipFill>
        <p:spPr>
          <a:xfrm>
            <a:off x="909750" y="2907550"/>
            <a:ext cx="10372499" cy="2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846743" y="705625"/>
            <a:ext cx="4181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" y="1271133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Chamada dos métodos utilizando as conexões da Api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23156" l="18245" r="37988" t="24946"/>
          <a:stretch/>
        </p:blipFill>
        <p:spPr>
          <a:xfrm>
            <a:off x="1153687" y="1949650"/>
            <a:ext cx="9236926" cy="46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 b="27126" l="20225" r="28154" t="19230"/>
          <a:stretch/>
        </p:blipFill>
        <p:spPr>
          <a:xfrm>
            <a:off x="-3882200" y="6122612"/>
            <a:ext cx="6293626" cy="36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44569" l="23466" r="32207" t="41458"/>
          <a:stretch/>
        </p:blipFill>
        <p:spPr>
          <a:xfrm>
            <a:off x="10894125" y="6122625"/>
            <a:ext cx="5404326" cy="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846743" y="705625"/>
            <a:ext cx="4181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59991" y="920558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Método de envio de mensagem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27126" l="20225" r="28154" t="19230"/>
          <a:stretch/>
        </p:blipFill>
        <p:spPr>
          <a:xfrm>
            <a:off x="389787" y="1468875"/>
            <a:ext cx="9974163" cy="51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954" y="311728"/>
            <a:ext cx="970507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846743" y="705625"/>
            <a:ext cx="4181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9" y="1271133"/>
            <a:ext cx="115443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Criação de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globais para armazenar os dados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44569" l="23466" r="32207" t="41458"/>
          <a:stretch/>
        </p:blipFill>
        <p:spPr>
          <a:xfrm>
            <a:off x="501225" y="2377225"/>
            <a:ext cx="10974225" cy="16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b="57110" l="25529" r="31266" t="36901"/>
          <a:stretch/>
        </p:blipFill>
        <p:spPr>
          <a:xfrm>
            <a:off x="501225" y="4480800"/>
            <a:ext cx="10974225" cy="8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099" y="422420"/>
            <a:ext cx="1609725" cy="1919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18208" y="3397827"/>
            <a:ext cx="118803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com framework Ionic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INF022 – TÓPICOS AVANÇADOS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é/Alex/Vitor 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