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5"/>
  </p:notesMasterIdLst>
  <p:sldIdLst>
    <p:sldId id="258" r:id="rId2"/>
    <p:sldId id="378" r:id="rId3"/>
    <p:sldId id="3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40" autoAdjust="0"/>
    <p:restoredTop sz="92671" autoAdjust="0"/>
  </p:normalViewPr>
  <p:slideViewPr>
    <p:cSldViewPr snapToGrid="0">
      <p:cViewPr>
        <p:scale>
          <a:sx n="70" d="100"/>
          <a:sy n="70" d="100"/>
        </p:scale>
        <p:origin x="-1554" y="-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19076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CSS Attribute Selectors</a:t>
            </a:r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82261"/>
            <a:ext cx="11430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Attribute Samples</a:t>
            </a:r>
          </a:p>
          <a:p>
            <a:endParaRPr lang="en-US" sz="4000" b="1" dirty="0" smtClean="0"/>
          </a:p>
          <a:p>
            <a:r>
              <a:rPr lang="en-US" sz="4000" b="1" dirty="0" smtClean="0">
                <a:solidFill>
                  <a:srgbClr val="0070C0"/>
                </a:solidFill>
              </a:rPr>
              <a:t>[attribute=“value”]</a:t>
            </a:r>
            <a:r>
              <a:rPr lang="en-US" sz="4000" b="1" dirty="0"/>
              <a:t>	</a:t>
            </a:r>
            <a:r>
              <a:rPr lang="en-US" sz="4000" b="1" dirty="0" smtClean="0"/>
              <a:t>- exact</a:t>
            </a:r>
          </a:p>
          <a:p>
            <a:r>
              <a:rPr lang="en-US" sz="4000" b="1" dirty="0">
                <a:solidFill>
                  <a:srgbClr val="0070C0"/>
                </a:solidFill>
              </a:rPr>
              <a:t>[</a:t>
            </a:r>
            <a:r>
              <a:rPr lang="en-US" sz="4000" b="1" dirty="0" smtClean="0">
                <a:solidFill>
                  <a:srgbClr val="0070C0"/>
                </a:solidFill>
              </a:rPr>
              <a:t>attribute~=“</a:t>
            </a:r>
            <a:r>
              <a:rPr lang="en-US" sz="4000" b="1" dirty="0">
                <a:solidFill>
                  <a:srgbClr val="0070C0"/>
                </a:solidFill>
              </a:rPr>
              <a:t>value</a:t>
            </a:r>
            <a:r>
              <a:rPr lang="en-US" sz="4000" b="1" dirty="0" smtClean="0">
                <a:solidFill>
                  <a:srgbClr val="0070C0"/>
                </a:solidFill>
              </a:rPr>
              <a:t>”] </a:t>
            </a:r>
            <a:r>
              <a:rPr lang="en-US" sz="4000" b="1" dirty="0" smtClean="0"/>
              <a:t>	- contains (space-separated)</a:t>
            </a:r>
          </a:p>
          <a:p>
            <a:r>
              <a:rPr lang="en-US" sz="4000" b="1" dirty="0" smtClean="0">
                <a:solidFill>
                  <a:srgbClr val="0070C0"/>
                </a:solidFill>
              </a:rPr>
              <a:t>[attribute^=“</a:t>
            </a:r>
            <a:r>
              <a:rPr lang="en-US" sz="4000" b="1" dirty="0">
                <a:solidFill>
                  <a:srgbClr val="0070C0"/>
                </a:solidFill>
              </a:rPr>
              <a:t>value</a:t>
            </a:r>
            <a:r>
              <a:rPr lang="en-US" sz="4000" b="1" dirty="0" smtClean="0">
                <a:solidFill>
                  <a:srgbClr val="0070C0"/>
                </a:solidFill>
              </a:rPr>
              <a:t>”]</a:t>
            </a:r>
            <a:r>
              <a:rPr lang="en-US" sz="4000" b="1" dirty="0" smtClean="0"/>
              <a:t>	- starts with</a:t>
            </a:r>
            <a:endParaRPr lang="en-US" sz="4000" b="1" dirty="0"/>
          </a:p>
          <a:p>
            <a:r>
              <a:rPr lang="en-US" sz="4000" b="1" dirty="0">
                <a:solidFill>
                  <a:srgbClr val="0070C0"/>
                </a:solidFill>
              </a:rPr>
              <a:t>[</a:t>
            </a:r>
            <a:r>
              <a:rPr lang="en-US" sz="4000" b="1" dirty="0" smtClean="0">
                <a:solidFill>
                  <a:srgbClr val="0070C0"/>
                </a:solidFill>
              </a:rPr>
              <a:t>attribute$=“</a:t>
            </a:r>
            <a:r>
              <a:rPr lang="en-US" sz="4000" b="1" dirty="0">
                <a:solidFill>
                  <a:srgbClr val="0070C0"/>
                </a:solidFill>
              </a:rPr>
              <a:t>value</a:t>
            </a:r>
            <a:r>
              <a:rPr lang="en-US" sz="4000" b="1" dirty="0" smtClean="0">
                <a:solidFill>
                  <a:srgbClr val="0070C0"/>
                </a:solidFill>
              </a:rPr>
              <a:t>”]</a:t>
            </a:r>
            <a:r>
              <a:rPr lang="en-US" sz="4000" b="1" dirty="0" smtClean="0"/>
              <a:t>	- ends with</a:t>
            </a:r>
            <a:endParaRPr lang="en-US" sz="4000" b="1" dirty="0"/>
          </a:p>
          <a:p>
            <a:r>
              <a:rPr lang="en-US" sz="4000" b="1" dirty="0" smtClean="0">
                <a:solidFill>
                  <a:srgbClr val="0070C0"/>
                </a:solidFill>
              </a:rPr>
              <a:t>[attribute*=“value”]</a:t>
            </a:r>
            <a:r>
              <a:rPr lang="en-US" sz="4000" b="1" dirty="0" smtClean="0"/>
              <a:t>	- contains a substring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478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382261"/>
            <a:ext cx="11430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Attribute </a:t>
            </a:r>
            <a:r>
              <a:rPr lang="en-US" sz="4000" b="1" dirty="0" smtClean="0"/>
              <a:t>Selectors</a:t>
            </a:r>
          </a:p>
          <a:p>
            <a:endParaRPr lang="en-US" sz="4000" b="1" dirty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target HTML elements based on their </a:t>
            </a:r>
            <a:r>
              <a:rPr lang="en-US" sz="4000" b="1" dirty="0" smtClean="0">
                <a:solidFill>
                  <a:srgbClr val="FF0000"/>
                </a:solidFill>
              </a:rPr>
              <a:t>attributes</a:t>
            </a:r>
            <a:r>
              <a:rPr lang="en-US" sz="4000" b="1" dirty="0" smtClean="0"/>
              <a:t> and </a:t>
            </a:r>
            <a:r>
              <a:rPr lang="en-US" sz="4000" b="1" dirty="0" smtClean="0">
                <a:solidFill>
                  <a:srgbClr val="FF0000"/>
                </a:solidFill>
              </a:rPr>
              <a:t>attribute values</a:t>
            </a:r>
          </a:p>
          <a:p>
            <a:pPr marL="571500" indent="-571500">
              <a:buFontTx/>
              <a:buChar char="-"/>
            </a:pPr>
            <a:endParaRPr lang="en-US" sz="4000" b="1" dirty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important in modern web development where HTML elements often have </a:t>
            </a:r>
            <a:r>
              <a:rPr lang="en-US" sz="4000" b="1" dirty="0" smtClean="0">
                <a:solidFill>
                  <a:srgbClr val="FF0000"/>
                </a:solidFill>
              </a:rPr>
              <a:t>complex structures </a:t>
            </a:r>
            <a:r>
              <a:rPr lang="en-US" sz="4000" b="1" dirty="0" smtClean="0"/>
              <a:t>with various attributes.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32239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1760</TotalTime>
  <Words>39</Words>
  <Application>Microsoft Office PowerPoint</Application>
  <PresentationFormat>Custom</PresentationFormat>
  <Paragraphs>14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402</cp:revision>
  <dcterms:created xsi:type="dcterms:W3CDTF">2018-09-30T06:22:05Z</dcterms:created>
  <dcterms:modified xsi:type="dcterms:W3CDTF">2024-07-03T15:42:31Z</dcterms:modified>
</cp:coreProperties>
</file>