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"/>
  </p:notesMasterIdLst>
  <p:sldIdLst>
    <p:sldId id="258" r:id="rId2"/>
    <p:sldId id="383" r:id="rId3"/>
    <p:sldId id="378" r:id="rId4"/>
    <p:sldId id="379" r:id="rId5"/>
    <p:sldId id="380" r:id="rId6"/>
    <p:sldId id="381" r:id="rId7"/>
    <p:sldId id="3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B8"/>
    <a:srgbClr val="007033"/>
    <a:srgbClr val="5B1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0" autoAdjust="0"/>
    <p:restoredTop sz="92671" autoAdjust="0"/>
  </p:normalViewPr>
  <p:slideViewPr>
    <p:cSldViewPr snapToGrid="0">
      <p:cViewPr>
        <p:scale>
          <a:sx n="70" d="100"/>
          <a:sy n="70" d="100"/>
        </p:scale>
        <p:origin x="-1554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22315"/>
            <a:ext cx="12192000" cy="535685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19469"/>
            <a:ext cx="12192000" cy="368300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baseline="0" dirty="0" smtClean="0"/>
              <a:t>Front-End Web Development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9076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CSS Colors</a:t>
            </a:r>
            <a:endParaRPr lang="en-PH" sz="7200" b="1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Keywords</a:t>
            </a:r>
            <a:endParaRPr lang="en-US" sz="4000" b="1" dirty="0" smtClean="0"/>
          </a:p>
          <a:p>
            <a:endParaRPr lang="en-US" sz="40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r>
              <a:rPr lang="en-US" sz="3200" b="1" dirty="0" smtClean="0"/>
              <a:t> {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   </a:t>
            </a:r>
            <a:r>
              <a:rPr lang="en-US" sz="3200" b="1" dirty="0" smtClean="0">
                <a:solidFill>
                  <a:srgbClr val="0070C0"/>
                </a:solidFill>
              </a:rPr>
              <a:t>color:</a:t>
            </a:r>
            <a:r>
              <a:rPr lang="en-US" sz="3200" b="1" dirty="0" smtClean="0"/>
              <a:t> </a:t>
            </a:r>
            <a:r>
              <a:rPr lang="en-US" sz="3200" b="1" dirty="0" smtClean="0"/>
              <a:t>black;</a:t>
            </a:r>
            <a:endParaRPr lang="en-US" sz="3200" b="1" dirty="0" smtClean="0"/>
          </a:p>
          <a:p>
            <a:endParaRPr lang="en-US" sz="3200" b="1" dirty="0" smtClean="0"/>
          </a:p>
          <a:p>
            <a:r>
              <a:rPr lang="en-US" sz="3200" b="1" dirty="0" smtClean="0"/>
              <a:t>}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7009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RGB Model</a:t>
            </a:r>
          </a:p>
          <a:p>
            <a:endParaRPr lang="en-US" sz="40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r>
              <a:rPr lang="en-US" sz="3200" b="1" dirty="0" smtClean="0"/>
              <a:t> {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   </a:t>
            </a:r>
            <a:r>
              <a:rPr lang="en-US" sz="3200" b="1" dirty="0" smtClean="0">
                <a:solidFill>
                  <a:srgbClr val="0070C0"/>
                </a:solidFill>
              </a:rPr>
              <a:t>color: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rgb</a:t>
            </a:r>
            <a:r>
              <a:rPr lang="en-US" sz="3200" b="1" dirty="0" smtClean="0"/>
              <a:t>([0 to 255], [0 to 255], [0 to 255]);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}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478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RGBA Model (with alpha)</a:t>
            </a:r>
          </a:p>
          <a:p>
            <a:endParaRPr lang="en-US" sz="40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r>
              <a:rPr lang="en-US" sz="3200" b="1" dirty="0" smtClean="0"/>
              <a:t> {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   </a:t>
            </a:r>
            <a:r>
              <a:rPr lang="en-US" sz="3200" b="1" dirty="0" smtClean="0">
                <a:solidFill>
                  <a:srgbClr val="0070C0"/>
                </a:solidFill>
              </a:rPr>
              <a:t>color: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rgba</a:t>
            </a:r>
            <a:r>
              <a:rPr lang="en-US" sz="3200" b="1" dirty="0" smtClean="0"/>
              <a:t>([0 to 255], [0 to 255], [0 to 255], [0 to 1]);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}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7339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Hexadecimal Notation (0 to 9, A to F)</a:t>
            </a:r>
          </a:p>
          <a:p>
            <a:endParaRPr lang="en-US" sz="3000" b="1" dirty="0"/>
          </a:p>
          <a:p>
            <a:r>
              <a:rPr lang="en-US" sz="2800" b="1" dirty="0">
                <a:solidFill>
                  <a:srgbClr val="FF0000"/>
                </a:solidFill>
              </a:rPr>
              <a:t>h</a:t>
            </a:r>
            <a:r>
              <a:rPr lang="en-US" sz="2800" b="1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/>
              <a:t> {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   </a:t>
            </a:r>
            <a:r>
              <a:rPr lang="en-US" sz="2800" b="1" dirty="0" smtClean="0">
                <a:solidFill>
                  <a:srgbClr val="0070C0"/>
                </a:solidFill>
              </a:rPr>
              <a:t>color: #</a:t>
            </a:r>
            <a:r>
              <a:rPr lang="en-US" sz="2800" b="1" dirty="0" smtClean="0">
                <a:solidFill>
                  <a:srgbClr val="FF0000"/>
                </a:solidFill>
              </a:rPr>
              <a:t>00</a:t>
            </a:r>
            <a:r>
              <a:rPr lang="en-US" sz="2800" b="1" dirty="0" smtClean="0">
                <a:solidFill>
                  <a:srgbClr val="00B050"/>
                </a:solidFill>
              </a:rPr>
              <a:t>ff</a:t>
            </a:r>
            <a:r>
              <a:rPr lang="en-US" sz="2800" b="1" dirty="0" smtClean="0">
                <a:solidFill>
                  <a:srgbClr val="0070C0"/>
                </a:solidFill>
              </a:rPr>
              <a:t>ff</a:t>
            </a:r>
            <a:r>
              <a:rPr lang="en-US" sz="2800" b="1" dirty="0" smtClean="0"/>
              <a:t>;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}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FF0000"/>
                </a:solidFill>
              </a:rPr>
              <a:t>h1</a:t>
            </a:r>
            <a:r>
              <a:rPr lang="en-US" sz="2800" b="1" dirty="0"/>
              <a:t> {</a:t>
            </a:r>
          </a:p>
          <a:p>
            <a:endParaRPr lang="en-US" sz="2800" b="1" dirty="0"/>
          </a:p>
          <a:p>
            <a:r>
              <a:rPr lang="en-US" sz="2800" b="1" dirty="0"/>
              <a:t>   </a:t>
            </a:r>
            <a:r>
              <a:rPr lang="en-US" sz="2800" b="1" dirty="0">
                <a:solidFill>
                  <a:srgbClr val="0070C0"/>
                </a:solidFill>
              </a:rPr>
              <a:t>color: #</a:t>
            </a:r>
            <a:r>
              <a:rPr lang="en-US" sz="2800" b="1" dirty="0" smtClean="0">
                <a:solidFill>
                  <a:srgbClr val="FF0000"/>
                </a:solidFill>
              </a:rPr>
              <a:t>0</a:t>
            </a:r>
            <a:r>
              <a:rPr lang="en-US" sz="2800" b="1" dirty="0" smtClean="0">
                <a:solidFill>
                  <a:srgbClr val="00B050"/>
                </a:solidFill>
              </a:rPr>
              <a:t>f</a:t>
            </a:r>
            <a:r>
              <a:rPr lang="en-US" sz="2800" b="1" dirty="0" smtClean="0">
                <a:solidFill>
                  <a:srgbClr val="0070C0"/>
                </a:solidFill>
              </a:rPr>
              <a:t>f</a:t>
            </a:r>
            <a:r>
              <a:rPr lang="en-US" sz="2800" b="1" dirty="0" smtClean="0"/>
              <a:t>;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}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30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Hexadecimal Notation with Alpha (00 to FF)</a:t>
            </a:r>
          </a:p>
          <a:p>
            <a:endParaRPr lang="en-US" sz="3000" b="1" dirty="0"/>
          </a:p>
          <a:p>
            <a:r>
              <a:rPr lang="en-US" sz="2800" b="1" dirty="0">
                <a:solidFill>
                  <a:srgbClr val="FF0000"/>
                </a:solidFill>
              </a:rPr>
              <a:t>h</a:t>
            </a:r>
            <a:r>
              <a:rPr lang="en-US" sz="2800" b="1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/>
              <a:t> {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   </a:t>
            </a:r>
            <a:r>
              <a:rPr lang="en-US" sz="2800" b="1" dirty="0" smtClean="0">
                <a:solidFill>
                  <a:srgbClr val="0070C0"/>
                </a:solidFill>
              </a:rPr>
              <a:t>color: #</a:t>
            </a:r>
            <a:r>
              <a:rPr lang="en-US" sz="2800" b="1" dirty="0" smtClean="0">
                <a:solidFill>
                  <a:srgbClr val="FF0000"/>
                </a:solidFill>
              </a:rPr>
              <a:t>00</a:t>
            </a:r>
            <a:r>
              <a:rPr lang="en-US" sz="2800" b="1" dirty="0" smtClean="0">
                <a:solidFill>
                  <a:srgbClr val="00B050"/>
                </a:solidFill>
              </a:rPr>
              <a:t>ff</a:t>
            </a:r>
            <a:r>
              <a:rPr lang="en-US" sz="2800" b="1" dirty="0" smtClean="0">
                <a:solidFill>
                  <a:srgbClr val="0070C0"/>
                </a:solidFill>
              </a:rPr>
              <a:t>ff80</a:t>
            </a:r>
            <a:r>
              <a:rPr lang="en-US" sz="2800" b="1" dirty="0" smtClean="0"/>
              <a:t>;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/* 80 means 50% opacity */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56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245784"/>
            <a:ext cx="1143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Conversion Samples</a:t>
            </a:r>
          </a:p>
        </p:txBody>
      </p:sp>
      <p:pic>
        <p:nvPicPr>
          <p:cNvPr id="1026" name="Picture 2" descr="C:\Users\rmaal.CHED-IDIG\OneDrive\Desktop\Conversion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5" y="1049204"/>
            <a:ext cx="4856257" cy="49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63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1746</TotalTime>
  <Words>125</Words>
  <Application>Microsoft Office PowerPoint</Application>
  <PresentationFormat>Custom</PresentationFormat>
  <Paragraphs>44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397</cp:revision>
  <dcterms:created xsi:type="dcterms:W3CDTF">2018-09-30T06:22:05Z</dcterms:created>
  <dcterms:modified xsi:type="dcterms:W3CDTF">2024-07-04T06:52:41Z</dcterms:modified>
</cp:coreProperties>
</file>