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sldIdLst>
    <p:sldId id="258" r:id="rId2"/>
    <p:sldId id="259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8" r:id="rId16"/>
    <p:sldId id="327" r:id="rId17"/>
    <p:sldId id="329" r:id="rId18"/>
    <p:sldId id="331" r:id="rId19"/>
    <p:sldId id="330" r:id="rId20"/>
    <p:sldId id="333" r:id="rId21"/>
    <p:sldId id="332" r:id="rId22"/>
    <p:sldId id="31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PRELIMINARIES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59366"/>
            <a:ext cx="11452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Introduction to Data Science</a:t>
            </a:r>
            <a:endParaRPr lang="en-PH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279995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Professor 1, 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4 (Data Manipulation with Pandas)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DataFrame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Operations: Merging, Joining, Concatenating, and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Resphaping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GroupBy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Operations and Aggregations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Functions: Mapping, Applying, and Vectorizing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Handling Time Series Data with Pandas</a:t>
            </a:r>
          </a:p>
        </p:txBody>
      </p:sp>
    </p:spTree>
    <p:extLst>
      <p:ext uri="{BB962C8B-B14F-4D97-AF65-F5344CB8AC3E}">
        <p14:creationId xmlns:p14="http://schemas.microsoft.com/office/powerpoint/2010/main" val="316277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5 (Data Cleaning &amp; Preprocessing)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Data Cleaning: Duplicates, Inconsistencies, and Outliers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Data Transformation: Scaling, Normalization, and Encoding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Working with Text Data in Pandas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Handling Missing Data for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DataFrames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9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6 (Introduction to Data Wrangling)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Data Wrangling Fundamentals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Data Inspection and Profiling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Common Data Wrangling Tasks and Challenges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Introduction to Regular Expressions for Data Cleaning</a:t>
            </a:r>
          </a:p>
        </p:txBody>
      </p:sp>
    </p:spTree>
    <p:extLst>
      <p:ext uri="{BB962C8B-B14F-4D97-AF65-F5344CB8AC3E}">
        <p14:creationId xmlns:p14="http://schemas.microsoft.com/office/powerpoint/2010/main" val="53567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7 (Data Wrangling Techniques)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Imputation Techniques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Combining and Reshaping Datasets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Outlier Treatment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Feature Engineering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421824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8 (Data Extraction)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Extracting Data using Native Python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Extraction using SQL</a:t>
            </a:r>
          </a:p>
        </p:txBody>
      </p:sp>
    </p:spTree>
    <p:extLst>
      <p:ext uri="{BB962C8B-B14F-4D97-AF65-F5344CB8AC3E}">
        <p14:creationId xmlns:p14="http://schemas.microsoft.com/office/powerpoint/2010/main" val="28392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9 (Web Scraping)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Introduction to Web Scraping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Tools: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BeautifulSoup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, etc.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Parsing HTML and XML data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Ethical Considerations and Legal Issues in Web Scraping</a:t>
            </a:r>
          </a:p>
        </p:txBody>
      </p:sp>
    </p:spTree>
    <p:extLst>
      <p:ext uri="{BB962C8B-B14F-4D97-AF65-F5344CB8AC3E}">
        <p14:creationId xmlns:p14="http://schemas.microsoft.com/office/powerpoint/2010/main" val="316559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10 (Exploratory Data Analysis)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Statistics and Distributions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Patterns, Anomalies, and Relationships in Data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Correlational Analysis</a:t>
            </a:r>
          </a:p>
        </p:txBody>
      </p:sp>
    </p:spTree>
    <p:extLst>
      <p:ext uri="{BB962C8B-B14F-4D97-AF65-F5344CB8AC3E}">
        <p14:creationId xmlns:p14="http://schemas.microsoft.com/office/powerpoint/2010/main" val="3976778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11 (Data Visualizations – Part 1)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Overview of Matplotlib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Plots: Line plots, Bar plots, Histograms, etc.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Plot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Cusomizations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55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12 (Data Visualizations – Part 2)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Subplots &amp; Grids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More Customizations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3D Plotting</a:t>
            </a:r>
          </a:p>
        </p:txBody>
      </p:sp>
    </p:spTree>
    <p:extLst>
      <p:ext uri="{BB962C8B-B14F-4D97-AF65-F5344CB8AC3E}">
        <p14:creationId xmlns:p14="http://schemas.microsoft.com/office/powerpoint/2010/main" val="16056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13 (Statistical Data Visualization)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Overview of Seaborn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Distribution Plots: KDE Plots, Box Plots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Relational Plots: Scatter Plots, Line Plots, Pair Plots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Categorical Plots: Bar Plots, Count Plots, Violin Plots</a:t>
            </a:r>
          </a:p>
        </p:txBody>
      </p:sp>
    </p:spTree>
    <p:extLst>
      <p:ext uri="{BB962C8B-B14F-4D97-AF65-F5344CB8AC3E}">
        <p14:creationId xmlns:p14="http://schemas.microsoft.com/office/powerpoint/2010/main" val="328697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972" y="1659285"/>
            <a:ext cx="60665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 Science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is a multidisciplinary field that combines statistical analysis, computer science, and domain-specific knowledge to extract meaningful insights from data.</a:t>
            </a:r>
            <a:endParaRPr lang="en-PH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9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14 (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GeoSpatial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Data Visualization)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Overview of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GeoSpatial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Data and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GeoPandas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Shapefiles and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GeoJSON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Plotting Geospatial with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GeoPandas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and Folium</a:t>
            </a:r>
          </a:p>
        </p:txBody>
      </p:sp>
    </p:spTree>
    <p:extLst>
      <p:ext uri="{BB962C8B-B14F-4D97-AF65-F5344CB8AC3E}">
        <p14:creationId xmlns:p14="http://schemas.microsoft.com/office/powerpoint/2010/main" val="309710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15 (Interactive Data Visualizations)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Dashboards and Reports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Best Practices for Effective Data Visualization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End-to-End Data Science Pipeline Project</a:t>
            </a:r>
          </a:p>
        </p:txBody>
      </p:sp>
    </p:spTree>
    <p:extLst>
      <p:ext uri="{BB962C8B-B14F-4D97-AF65-F5344CB8AC3E}">
        <p14:creationId xmlns:p14="http://schemas.microsoft.com/office/powerpoint/2010/main" val="425793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972" y="1659285"/>
            <a:ext cx="60665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It involves various techniques to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process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analyze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, and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interpret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large volumes of structured and unstructured data.</a:t>
            </a:r>
            <a:endParaRPr lang="en-PH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5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972" y="1659285"/>
            <a:ext cx="60665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By leveraging algorithms,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machine learning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, and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statistical models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, you can uncover patterns and trends that inform decision-making.</a:t>
            </a:r>
            <a:endParaRPr lang="en-PH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5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972" y="1659285"/>
            <a:ext cx="6066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In today’s data-driven world, your ability to harness data effectively will be your </a:t>
            </a: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competitive advantage</a:t>
            </a:r>
            <a:endParaRPr lang="en-PH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256" y="1916738"/>
            <a:ext cx="10789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CPE15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– Programming for Data Science</a:t>
            </a:r>
          </a:p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CPE21 – Machine Learning 1</a:t>
            </a:r>
          </a:p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CPE28 – Machine Learning 2</a:t>
            </a:r>
          </a:p>
        </p:txBody>
      </p:sp>
    </p:spTree>
    <p:extLst>
      <p:ext uri="{BB962C8B-B14F-4D97-AF65-F5344CB8AC3E}">
        <p14:creationId xmlns:p14="http://schemas.microsoft.com/office/powerpoint/2010/main" val="251694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694" y="1259789"/>
            <a:ext cx="107806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1 (Preliminaries)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-   Data science overview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IDE (Setup, offline and online)</a:t>
            </a:r>
          </a:p>
          <a:p>
            <a:pPr marL="342900" indent="-342900">
              <a:buFontTx/>
              <a:buChar char="-"/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Jupyter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Notebook overview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Python Basics – Part 1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a. data types, variables, list, dictionary,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, tuple, sets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b. comparison operators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c. logical operators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d. if constructs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e. loops</a:t>
            </a:r>
          </a:p>
        </p:txBody>
      </p:sp>
    </p:spTree>
    <p:extLst>
      <p:ext uri="{BB962C8B-B14F-4D97-AF65-F5344CB8AC3E}">
        <p14:creationId xmlns:p14="http://schemas.microsoft.com/office/powerpoint/2010/main" val="50693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2 (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Numpy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Array manipulations: reshaping, flattening, concatenation, splitting, etc.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Universal functions and aggregation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Working with multidimensional arrays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Linear Algebra operations with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Numpy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2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3 (Introduction to Pandas)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Series &amp;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DataFrames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Data Loading, Storage, and File Formats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Indexing and Selecting Data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34848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1078</TotalTime>
  <Words>557</Words>
  <Application>Microsoft Office PowerPoint</Application>
  <PresentationFormat>Widescreen</PresentationFormat>
  <Paragraphs>102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225</cp:revision>
  <dcterms:created xsi:type="dcterms:W3CDTF">2018-09-30T06:22:05Z</dcterms:created>
  <dcterms:modified xsi:type="dcterms:W3CDTF">2024-09-09T02:11:42Z</dcterms:modified>
</cp:coreProperties>
</file>