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83" r:id="rId3"/>
    <p:sldId id="3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3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2698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Inheritance &amp;</a:t>
            </a:r>
          </a:p>
          <a:p>
            <a:pPr algn="ctr"/>
            <a:r>
              <a:rPr lang="en-US" sz="7200" b="1" dirty="0" smtClean="0"/>
              <a:t>Chrome </a:t>
            </a:r>
            <a:r>
              <a:rPr lang="en-US" sz="7200" b="1" dirty="0" err="1" smtClean="0"/>
              <a:t>DevTools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CSS Inheritance</a:t>
            </a:r>
          </a:p>
          <a:p>
            <a:endParaRPr lang="en-US" sz="4000" b="1" dirty="0"/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is a mechanism pertaining to properties of a parent element that is </a:t>
            </a:r>
            <a:r>
              <a:rPr lang="en-US" sz="2800" b="1" dirty="0" smtClean="0">
                <a:solidFill>
                  <a:srgbClr val="FF0000"/>
                </a:solidFill>
              </a:rPr>
              <a:t>passed down </a:t>
            </a:r>
            <a:r>
              <a:rPr lang="en-US" sz="2800" b="1" dirty="0" smtClean="0"/>
              <a:t>to its child elements.</a:t>
            </a:r>
          </a:p>
          <a:p>
            <a:pPr marL="457200" indent="-457200">
              <a:buFontTx/>
              <a:buChar char="-"/>
            </a:pP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800" b="1" dirty="0" smtClean="0"/>
              <a:t>this behavior </a:t>
            </a:r>
            <a:r>
              <a:rPr lang="en-US" sz="2800" b="1" dirty="0" smtClean="0">
                <a:solidFill>
                  <a:srgbClr val="FF0000"/>
                </a:solidFill>
              </a:rPr>
              <a:t>helps maintain consistent styling </a:t>
            </a:r>
            <a:r>
              <a:rPr lang="en-US" sz="2800" b="1" dirty="0" smtClean="0"/>
              <a:t>across a web page without having to repeatedly define the same styles</a:t>
            </a:r>
          </a:p>
          <a:p>
            <a:pPr marL="457200" indent="-457200">
              <a:buFontTx/>
              <a:buChar char="-"/>
            </a:pP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i</a:t>
            </a:r>
            <a:r>
              <a:rPr lang="en-US" sz="2800" b="1" dirty="0" smtClean="0"/>
              <a:t>nheritable properties are </a:t>
            </a:r>
            <a:r>
              <a:rPr lang="en-US" sz="2800" b="1" dirty="0" smtClean="0">
                <a:solidFill>
                  <a:srgbClr val="FF0000"/>
                </a:solidFill>
              </a:rPr>
              <a:t>mostly text-related </a:t>
            </a:r>
            <a:r>
              <a:rPr lang="en-US" sz="2800" b="1" dirty="0" smtClean="0"/>
              <a:t>(color, font-family, etc.), whereas layout-related properties are not (border, margin, padding, etc.)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700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Chrome </a:t>
            </a:r>
            <a:r>
              <a:rPr lang="en-US" sz="4000" b="1" dirty="0" err="1" smtClean="0"/>
              <a:t>DevTools</a:t>
            </a:r>
            <a:endParaRPr lang="en-US" sz="4000" b="1" dirty="0" smtClean="0"/>
          </a:p>
          <a:p>
            <a:endParaRPr lang="en-US" sz="2500" b="1" dirty="0"/>
          </a:p>
          <a:p>
            <a:pPr marL="457200" indent="-457200">
              <a:buFontTx/>
              <a:buChar char="-"/>
            </a:pPr>
            <a:r>
              <a:rPr lang="en-US" sz="3200" b="1" dirty="0" smtClean="0"/>
              <a:t>is invaluable for </a:t>
            </a:r>
            <a:r>
              <a:rPr lang="en-US" sz="3200" b="1" dirty="0" smtClean="0">
                <a:solidFill>
                  <a:srgbClr val="FF0000"/>
                </a:solidFill>
              </a:rPr>
              <a:t>understanding</a:t>
            </a:r>
            <a:r>
              <a:rPr lang="en-US" sz="3200" b="1" dirty="0" smtClean="0"/>
              <a:t> CSS inheritance</a:t>
            </a:r>
            <a:endParaRPr lang="en-US" sz="3200" b="1" dirty="0"/>
          </a:p>
          <a:p>
            <a:pPr marL="457200" indent="-457200">
              <a:buFontTx/>
              <a:buChar char="-"/>
            </a:pPr>
            <a:endParaRPr lang="en-US" sz="3600" b="1" dirty="0"/>
          </a:p>
          <a:p>
            <a:pPr marL="457200" indent="-457200">
              <a:buFontTx/>
              <a:buChar char="-"/>
            </a:pPr>
            <a:r>
              <a:rPr lang="en-US" sz="3200" b="1" dirty="0" smtClean="0"/>
              <a:t>by using its </a:t>
            </a:r>
            <a:r>
              <a:rPr lang="en-US" sz="3200" b="1" dirty="0" smtClean="0">
                <a:solidFill>
                  <a:srgbClr val="FF0000"/>
                </a:solidFill>
              </a:rPr>
              <a:t>computed tab</a:t>
            </a:r>
            <a:r>
              <a:rPr lang="en-US" sz="3200" b="1" dirty="0" smtClean="0"/>
              <a:t>, you can view all the applied CSS properties on an element, including those inherited, overridden, or coming from external style sheets.</a:t>
            </a:r>
          </a:p>
          <a:p>
            <a:pPr marL="457200" indent="-457200">
              <a:buFontTx/>
              <a:buChar char="-"/>
            </a:pP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3200" b="1" dirty="0"/>
              <a:t>i</a:t>
            </a:r>
            <a:r>
              <a:rPr lang="en-US" sz="3200" b="1" dirty="0" smtClean="0"/>
              <a:t>t </a:t>
            </a:r>
            <a:r>
              <a:rPr lang="en-US" sz="3200" b="1" dirty="0" smtClean="0"/>
              <a:t>also highlights </a:t>
            </a:r>
            <a:r>
              <a:rPr lang="en-US" sz="3200" b="1" dirty="0" smtClean="0">
                <a:solidFill>
                  <a:srgbClr val="FF0000"/>
                </a:solidFill>
              </a:rPr>
              <a:t>which properties are being inherited </a:t>
            </a:r>
            <a:r>
              <a:rPr lang="en-US" sz="3200" b="1" dirty="0" smtClean="0"/>
              <a:t>and from which </a:t>
            </a:r>
            <a:r>
              <a:rPr lang="en-US" sz="3200" b="1" dirty="0" smtClean="0">
                <a:solidFill>
                  <a:srgbClr val="FF0000"/>
                </a:solidFill>
              </a:rPr>
              <a:t>ancestors</a:t>
            </a:r>
            <a:r>
              <a:rPr lang="en-US" sz="3200" b="1" dirty="0" smtClean="0"/>
              <a:t>, making it easier for troubleshooting style issues.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1765</TotalTime>
  <Words>131</Words>
  <Application>Microsoft Office PowerPoint</Application>
  <PresentationFormat>Custom</PresentationFormat>
  <Paragraphs>17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402</cp:revision>
  <dcterms:created xsi:type="dcterms:W3CDTF">2018-09-30T06:22:05Z</dcterms:created>
  <dcterms:modified xsi:type="dcterms:W3CDTF">2024-07-05T06:02:57Z</dcterms:modified>
</cp:coreProperties>
</file>