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8" r:id="rId2"/>
    <p:sldId id="375" r:id="rId3"/>
    <p:sldId id="378" r:id="rId4"/>
    <p:sldId id="379" r:id="rId5"/>
    <p:sldId id="380" r:id="rId6"/>
    <p:sldId id="387" r:id="rId7"/>
    <p:sldId id="383" r:id="rId8"/>
    <p:sldId id="382" r:id="rId9"/>
    <p:sldId id="384" r:id="rId10"/>
    <p:sldId id="385" r:id="rId11"/>
    <p:sldId id="3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51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1560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2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/>
              <a:t>Images &amp; Forms</a:t>
            </a:r>
            <a:endParaRPr lang="en-PH" sz="88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Forms – Text Area</a:t>
            </a:r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&lt;</a:t>
            </a:r>
            <a:r>
              <a:rPr lang="en-US" sz="4000" b="1" dirty="0" err="1" smtClean="0"/>
              <a:t>textarea</a:t>
            </a:r>
            <a:r>
              <a:rPr lang="en-US" sz="4000" b="1" dirty="0" smtClean="0"/>
              <a:t>&gt;</a:t>
            </a:r>
          </a:p>
          <a:p>
            <a:endParaRPr lang="en-US" sz="4000" b="1" dirty="0"/>
          </a:p>
          <a:p>
            <a:r>
              <a:rPr lang="en-US" sz="4000" b="1" dirty="0" smtClean="0"/>
              <a:t>- </a:t>
            </a:r>
            <a:r>
              <a:rPr lang="en-US" sz="4000" dirty="0"/>
              <a:t>used to create a multi-line text input field where users can enter text. It is commonly used for entering larger amounts of text, such as comments or descriptions.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47663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Forms – Text Area (Attributes)</a:t>
            </a:r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rows and cols </a:t>
            </a:r>
            <a:r>
              <a:rPr lang="en-US" sz="4000" dirty="0" smtClean="0"/>
              <a:t>– sets the height and width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923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606085"/>
            <a:ext cx="11430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Images</a:t>
            </a:r>
            <a:endParaRPr lang="en-US" sz="4000" b="1" dirty="0" smtClean="0"/>
          </a:p>
          <a:p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- </a:t>
            </a:r>
            <a:r>
              <a:rPr lang="en-US" sz="3200" dirty="0" smtClean="0"/>
              <a:t>enhances web content and enhance user engagement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7272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Basic Tags - Images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3200" b="1" dirty="0" smtClean="0"/>
              <a:t>&lt;</a:t>
            </a:r>
            <a:r>
              <a:rPr lang="en-US" sz="3200" b="1" dirty="0" err="1" smtClean="0"/>
              <a:t>img</a:t>
            </a:r>
            <a:r>
              <a:rPr lang="en-US" sz="3200" b="1" dirty="0" smtClean="0"/>
              <a:t>&gt;</a:t>
            </a:r>
          </a:p>
          <a:p>
            <a:endParaRPr lang="en-US" sz="3200" b="1" dirty="0"/>
          </a:p>
          <a:p>
            <a:r>
              <a:rPr lang="en-US" sz="3200" dirty="0" smtClean="0"/>
              <a:t>- remember the tag is self-closing with </a:t>
            </a:r>
            <a:r>
              <a:rPr lang="en-US" sz="3200" b="1" dirty="0" err="1" smtClean="0"/>
              <a:t>src</a:t>
            </a:r>
            <a:r>
              <a:rPr lang="en-US" sz="3200" dirty="0" smtClean="0"/>
              <a:t> (image source) attribute, meaning it doesn’t need an end tag with </a:t>
            </a:r>
            <a:r>
              <a:rPr lang="en-US" sz="3200" b="1" dirty="0" smtClean="0"/>
              <a:t>alt </a:t>
            </a:r>
            <a:r>
              <a:rPr lang="en-US" sz="3200" dirty="0" smtClean="0"/>
              <a:t>(alternative text</a:t>
            </a:r>
            <a:r>
              <a:rPr lang="en-US" sz="3200" b="1" dirty="0" smtClean="0"/>
              <a:t>) </a:t>
            </a:r>
            <a:r>
              <a:rPr lang="en-US" sz="3200" dirty="0" smtClean="0"/>
              <a:t>attribute describing the image content for accessibility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Basic Tags - Forms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3200" b="1" dirty="0" smtClean="0"/>
              <a:t>&lt;</a:t>
            </a:r>
            <a:r>
              <a:rPr lang="en-US" sz="3200" b="1" dirty="0" smtClean="0"/>
              <a:t>form</a:t>
            </a:r>
            <a:r>
              <a:rPr lang="en-US" sz="3200" b="1" dirty="0" smtClean="0"/>
              <a:t>&gt; </a:t>
            </a:r>
            <a:r>
              <a:rPr lang="en-US" sz="3200" dirty="0" smtClean="0"/>
              <a:t>- vital component of web interaction, used for everything from search bars to login pages.</a:t>
            </a:r>
          </a:p>
        </p:txBody>
      </p:sp>
    </p:spTree>
    <p:extLst>
      <p:ext uri="{BB962C8B-B14F-4D97-AF65-F5344CB8AC3E}">
        <p14:creationId xmlns:p14="http://schemas.microsoft.com/office/powerpoint/2010/main" val="6813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286725"/>
            <a:ext cx="1143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Forms - Input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3200" b="1" dirty="0" smtClean="0"/>
              <a:t>&lt;input type = “text”&gt; 			</a:t>
            </a:r>
            <a:r>
              <a:rPr lang="en-US" sz="3200" dirty="0" smtClean="0"/>
              <a:t>- for basic text</a:t>
            </a:r>
          </a:p>
          <a:p>
            <a:r>
              <a:rPr lang="en-US" sz="3200" b="1" dirty="0"/>
              <a:t>&lt;input type = </a:t>
            </a:r>
            <a:r>
              <a:rPr lang="en-US" sz="3200" b="1" dirty="0" smtClean="0"/>
              <a:t>“number”&gt;		</a:t>
            </a:r>
            <a:r>
              <a:rPr lang="en-US" sz="3200" dirty="0" smtClean="0"/>
              <a:t>- numerical values</a:t>
            </a:r>
          </a:p>
          <a:p>
            <a:r>
              <a:rPr lang="en-US" sz="3200" b="1" dirty="0"/>
              <a:t>&lt;input type = </a:t>
            </a:r>
            <a:r>
              <a:rPr lang="en-US" sz="3200" b="1" dirty="0" smtClean="0"/>
              <a:t>“password”&gt;</a:t>
            </a:r>
            <a:r>
              <a:rPr lang="en-US" sz="3200" b="1" dirty="0"/>
              <a:t>	</a:t>
            </a:r>
            <a:r>
              <a:rPr lang="en-US" sz="3200" b="1" dirty="0" smtClean="0"/>
              <a:t>	</a:t>
            </a:r>
            <a:r>
              <a:rPr lang="en-US" sz="3200" dirty="0" smtClean="0"/>
              <a:t>- password input</a:t>
            </a:r>
            <a:endParaRPr lang="en-US" sz="3200" dirty="0"/>
          </a:p>
          <a:p>
            <a:r>
              <a:rPr lang="en-US" sz="3200" b="1" dirty="0"/>
              <a:t>&lt;input type = </a:t>
            </a:r>
            <a:r>
              <a:rPr lang="en-US" sz="3200" b="1" dirty="0" smtClean="0"/>
              <a:t>“checkbox”&gt;</a:t>
            </a:r>
            <a:r>
              <a:rPr lang="en-US" sz="3200" b="1" dirty="0"/>
              <a:t>		</a:t>
            </a:r>
            <a:r>
              <a:rPr lang="en-US" sz="3200" dirty="0"/>
              <a:t>- </a:t>
            </a:r>
            <a:r>
              <a:rPr lang="en-US" sz="3200" dirty="0" smtClean="0"/>
              <a:t>for selections</a:t>
            </a:r>
          </a:p>
          <a:p>
            <a:r>
              <a:rPr lang="en-US" sz="3200" b="1" dirty="0"/>
              <a:t>&lt;input type = </a:t>
            </a:r>
            <a:r>
              <a:rPr lang="en-US" sz="3200" b="1" dirty="0" smtClean="0"/>
              <a:t>“radio”&gt;</a:t>
            </a:r>
            <a:r>
              <a:rPr lang="en-US" sz="3200" b="1" dirty="0"/>
              <a:t>		</a:t>
            </a:r>
            <a:r>
              <a:rPr lang="en-US" sz="3200" dirty="0"/>
              <a:t>- </a:t>
            </a:r>
            <a:r>
              <a:rPr lang="en-US" sz="3200" dirty="0" smtClean="0"/>
              <a:t>for choosing one option only</a:t>
            </a:r>
            <a:endParaRPr lang="en-US" sz="3200" dirty="0"/>
          </a:p>
          <a:p>
            <a:r>
              <a:rPr lang="en-US" sz="3200" b="1" dirty="0"/>
              <a:t>&lt;input type="file"&gt; </a:t>
            </a:r>
            <a:r>
              <a:rPr lang="en-US" sz="3200" dirty="0" smtClean="0"/>
              <a:t>			- to </a:t>
            </a:r>
            <a:r>
              <a:rPr lang="en-US" sz="3200" dirty="0"/>
              <a:t>allow users to upload a </a:t>
            </a:r>
            <a:r>
              <a:rPr lang="en-US" sz="3200" dirty="0" smtClean="0"/>
              <a:t>file</a:t>
            </a:r>
          </a:p>
          <a:p>
            <a:r>
              <a:rPr lang="en-US" sz="3200" b="1" dirty="0"/>
              <a:t>&lt;input type="date"&gt; </a:t>
            </a:r>
            <a:r>
              <a:rPr lang="en-US" sz="3200" dirty="0" smtClean="0"/>
              <a:t>			- for </a:t>
            </a:r>
            <a:r>
              <a:rPr lang="en-US" sz="3200" dirty="0"/>
              <a:t>date input</a:t>
            </a:r>
            <a:r>
              <a:rPr lang="en-US" sz="3200" dirty="0" smtClean="0"/>
              <a:t>.</a:t>
            </a:r>
          </a:p>
          <a:p>
            <a:r>
              <a:rPr lang="en-US" sz="3200" b="1" dirty="0"/>
              <a:t>&lt;input type="email"&gt; </a:t>
            </a:r>
            <a:r>
              <a:rPr lang="en-US" sz="3200" dirty="0" smtClean="0"/>
              <a:t>		- for </a:t>
            </a:r>
            <a:r>
              <a:rPr lang="en-US" sz="3200" dirty="0"/>
              <a:t>email </a:t>
            </a:r>
            <a:r>
              <a:rPr lang="en-US" sz="3200" dirty="0" smtClean="0"/>
              <a:t>addresses</a:t>
            </a:r>
          </a:p>
          <a:p>
            <a:r>
              <a:rPr lang="en-US" sz="3200" b="1" dirty="0"/>
              <a:t>&lt;input type</a:t>
            </a:r>
            <a:r>
              <a:rPr lang="en-US" sz="3200" b="1" dirty="0" smtClean="0"/>
              <a:t>=“</a:t>
            </a:r>
            <a:r>
              <a:rPr lang="en-US" sz="3200" b="1" dirty="0" err="1" smtClean="0"/>
              <a:t>url</a:t>
            </a:r>
            <a:r>
              <a:rPr lang="en-US" sz="3200" b="1" dirty="0" smtClean="0"/>
              <a:t>"&gt; </a:t>
            </a:r>
            <a:r>
              <a:rPr lang="en-US" sz="3200" dirty="0" smtClean="0"/>
              <a:t>			- for </a:t>
            </a:r>
            <a:r>
              <a:rPr lang="en-US" sz="3200" dirty="0" err="1" smtClean="0"/>
              <a:t>url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157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286725"/>
            <a:ext cx="1143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Forms – Input (Attributes)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3200" b="1" dirty="0" smtClean="0"/>
              <a:t>placeholder				</a:t>
            </a:r>
            <a:r>
              <a:rPr lang="en-US" sz="3200" dirty="0" smtClean="0"/>
              <a:t>- for basic text placeholder</a:t>
            </a:r>
          </a:p>
          <a:p>
            <a:r>
              <a:rPr lang="en-US" sz="3200" b="1" dirty="0" err="1" smtClean="0"/>
              <a:t>readonly</a:t>
            </a:r>
            <a:r>
              <a:rPr lang="en-US" sz="3200" dirty="0" smtClean="0"/>
              <a:t>					- cannot be changed</a:t>
            </a:r>
          </a:p>
          <a:p>
            <a:r>
              <a:rPr lang="en-US" sz="3200" b="1" dirty="0" smtClean="0"/>
              <a:t>disabled</a:t>
            </a:r>
            <a:r>
              <a:rPr lang="en-US" sz="3200" dirty="0" smtClean="0"/>
              <a:t>					- cannot be changed, grayed</a:t>
            </a:r>
          </a:p>
        </p:txBody>
      </p:sp>
    </p:spTree>
    <p:extLst>
      <p:ext uri="{BB962C8B-B14F-4D97-AF65-F5344CB8AC3E}">
        <p14:creationId xmlns:p14="http://schemas.microsoft.com/office/powerpoint/2010/main" val="18530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Forms – Input (Data Handling &amp; Validation)</a:t>
            </a:r>
            <a:endParaRPr lang="en-US" sz="4000" b="1" dirty="0" smtClean="0"/>
          </a:p>
          <a:p>
            <a:endParaRPr lang="en-US" sz="4000" b="1" dirty="0"/>
          </a:p>
          <a:p>
            <a:r>
              <a:rPr lang="en-US" sz="3200" b="1" dirty="0"/>
              <a:t>r</a:t>
            </a:r>
            <a:r>
              <a:rPr lang="en-US" sz="3200" b="1" dirty="0" smtClean="0"/>
              <a:t>equired</a:t>
            </a:r>
          </a:p>
          <a:p>
            <a:r>
              <a:rPr lang="en-US" sz="3200" b="1" dirty="0" err="1" smtClean="0"/>
              <a:t>minlength</a:t>
            </a:r>
            <a:endParaRPr lang="en-US" sz="3200" b="1" dirty="0" smtClean="0"/>
          </a:p>
          <a:p>
            <a:r>
              <a:rPr lang="en-US" sz="3200" b="1" dirty="0" err="1" smtClean="0"/>
              <a:t>maxlength</a:t>
            </a:r>
            <a:endParaRPr lang="en-US" sz="3200" b="1" dirty="0" smtClean="0"/>
          </a:p>
          <a:p>
            <a:r>
              <a:rPr lang="en-US" sz="3200" b="1" dirty="0" smtClean="0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06874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Forms - Dropdown</a:t>
            </a:r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&lt;select&gt; </a:t>
            </a:r>
            <a:r>
              <a:rPr lang="en-US" sz="4000" dirty="0" smtClean="0"/>
              <a:t>with</a:t>
            </a:r>
            <a:r>
              <a:rPr lang="en-US" sz="4000" b="1" dirty="0" smtClean="0"/>
              <a:t> &lt;option&gt;</a:t>
            </a:r>
          </a:p>
          <a:p>
            <a:endParaRPr lang="en-US" sz="4000" b="1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allow user to select an option from a list</a:t>
            </a:r>
          </a:p>
          <a:p>
            <a:endParaRPr lang="en-US" sz="4000" b="1" dirty="0"/>
          </a:p>
          <a:p>
            <a:r>
              <a:rPr lang="en-US" sz="4000" b="1" dirty="0" smtClean="0"/>
              <a:t>&lt;</a:t>
            </a:r>
            <a:r>
              <a:rPr lang="en-US" sz="4000" b="1" dirty="0" err="1" smtClean="0"/>
              <a:t>optgroup</a:t>
            </a:r>
            <a:r>
              <a:rPr lang="en-US" sz="4000" b="1" dirty="0" smtClean="0"/>
              <a:t>&gt;</a:t>
            </a:r>
          </a:p>
          <a:p>
            <a:endParaRPr lang="en-US" sz="4000" b="1" dirty="0"/>
          </a:p>
          <a:p>
            <a:r>
              <a:rPr lang="en-US" sz="4000" dirty="0" smtClean="0"/>
              <a:t>-   for better organization, group related options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44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Forms – Dropdown (attributes)</a:t>
            </a:r>
            <a:endParaRPr lang="en-US" sz="4000" b="1" dirty="0" smtClean="0"/>
          </a:p>
          <a:p>
            <a:endParaRPr lang="en-US" sz="4000" b="1" dirty="0" smtClean="0"/>
          </a:p>
          <a:p>
            <a:r>
              <a:rPr lang="en-US" sz="4000" b="1" dirty="0" smtClean="0"/>
              <a:t>value		- </a:t>
            </a:r>
            <a:r>
              <a:rPr lang="en-US" sz="4000" dirty="0" smtClean="0"/>
              <a:t>option value</a:t>
            </a:r>
          </a:p>
          <a:p>
            <a:r>
              <a:rPr lang="en-US" sz="4000" b="1" dirty="0" smtClean="0"/>
              <a:t>multiple		</a:t>
            </a:r>
            <a:r>
              <a:rPr lang="en-US" sz="4000" dirty="0" smtClean="0"/>
              <a:t>- allow users to select multiple options</a:t>
            </a:r>
          </a:p>
          <a:p>
            <a:r>
              <a:rPr lang="en-US" sz="4000" b="1" dirty="0" smtClean="0"/>
              <a:t>disabled</a:t>
            </a:r>
            <a:r>
              <a:rPr lang="en-US" sz="4000" dirty="0" smtClean="0"/>
              <a:t>		- disable (not selectable)</a:t>
            </a:r>
          </a:p>
          <a:p>
            <a:r>
              <a:rPr lang="en-US" sz="4000" b="1" dirty="0" smtClean="0"/>
              <a:t>selected	</a:t>
            </a:r>
            <a:r>
              <a:rPr lang="en-US" sz="4000" dirty="0" smtClean="0"/>
              <a:t>	- pre-selected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66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1690</TotalTime>
  <Words>201</Words>
  <Application>Microsoft Office PowerPoint</Application>
  <PresentationFormat>Custom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377</cp:revision>
  <dcterms:created xsi:type="dcterms:W3CDTF">2018-09-30T06:22:05Z</dcterms:created>
  <dcterms:modified xsi:type="dcterms:W3CDTF">2024-06-26T05:25:57Z</dcterms:modified>
</cp:coreProperties>
</file>