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8" r:id="rId2"/>
    <p:sldId id="370" r:id="rId3"/>
    <p:sldId id="395" r:id="rId4"/>
    <p:sldId id="397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392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28 Feb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WEB SCRAPIING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Web Scraping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Cleaning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Raw data often requires cleaning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Converting data types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61738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Storage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CSV, JSON, XML, etc.</a:t>
            </a:r>
          </a:p>
        </p:txBody>
      </p:sp>
    </p:spTree>
    <p:extLst>
      <p:ext uri="{BB962C8B-B14F-4D97-AF65-F5344CB8AC3E}">
        <p14:creationId xmlns:p14="http://schemas.microsoft.com/office/powerpoint/2010/main" val="426277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Post-Processing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Libraries such as Pandas in Python are helpful transforming &amp; analyzing scraped data.</a:t>
            </a:r>
          </a:p>
        </p:txBody>
      </p:sp>
    </p:spTree>
    <p:extLst>
      <p:ext uri="{BB962C8B-B14F-4D97-AF65-F5344CB8AC3E}">
        <p14:creationId xmlns:p14="http://schemas.microsoft.com/office/powerpoint/2010/main" val="337218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2598003"/>
            <a:ext cx="1145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/>
              <a:t>BeautifulSoup</a:t>
            </a:r>
            <a:r>
              <a:rPr lang="en-US" sz="4800" b="1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68114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Process</a:t>
            </a:r>
          </a:p>
          <a:p>
            <a:endParaRPr lang="en-US" sz="2400" b="1" dirty="0"/>
          </a:p>
          <a:p>
            <a:pPr marL="742950" indent="-742950">
              <a:buAutoNum type="arabicPeriod"/>
            </a:pPr>
            <a:r>
              <a:rPr lang="en-US" sz="4000" dirty="0"/>
              <a:t>Install or import library</a:t>
            </a:r>
          </a:p>
          <a:p>
            <a:pPr marL="742950" indent="-742950">
              <a:buAutoNum type="arabicPeriod"/>
            </a:pPr>
            <a:r>
              <a:rPr lang="en-US" sz="4000" dirty="0"/>
              <a:t>Send an HTTP request</a:t>
            </a:r>
          </a:p>
          <a:p>
            <a:pPr marL="742950" indent="-742950">
              <a:buAutoNum type="arabicPeriod"/>
            </a:pPr>
            <a:r>
              <a:rPr lang="en-US" sz="4000" dirty="0"/>
              <a:t>Parse the HTML Content</a:t>
            </a:r>
          </a:p>
          <a:p>
            <a:pPr marL="742950" indent="-742950">
              <a:buAutoNum type="arabicPeriod"/>
            </a:pPr>
            <a:r>
              <a:rPr lang="en-US" sz="4000" dirty="0"/>
              <a:t>Locate and Extract Data</a:t>
            </a:r>
          </a:p>
          <a:p>
            <a:pPr marL="742950" indent="-742950">
              <a:buAutoNum type="arabicPeriod"/>
            </a:pPr>
            <a:r>
              <a:rPr lang="en-US" sz="4000" dirty="0"/>
              <a:t>Clean and Process the Data</a:t>
            </a:r>
          </a:p>
          <a:p>
            <a:pPr marL="742950" indent="-742950">
              <a:buAutoNum type="arabicPeriod"/>
            </a:pPr>
            <a:r>
              <a:rPr lang="en-US" sz="4000" dirty="0"/>
              <a:t>Store or Output the Extracted Data</a:t>
            </a:r>
          </a:p>
        </p:txBody>
      </p:sp>
    </p:spTree>
    <p:extLst>
      <p:ext uri="{BB962C8B-B14F-4D97-AF65-F5344CB8AC3E}">
        <p14:creationId xmlns:p14="http://schemas.microsoft.com/office/powerpoint/2010/main" val="186428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.find() </a:t>
            </a:r>
            <a:r>
              <a:rPr lang="en-US" sz="3600" dirty="0"/>
              <a:t>– locate the first occurrence of a tag that matches the criteria</a:t>
            </a:r>
          </a:p>
          <a:p>
            <a:endParaRPr lang="en-US" sz="1400" dirty="0"/>
          </a:p>
          <a:p>
            <a:r>
              <a:rPr lang="en-US" sz="3600" dirty="0"/>
              <a:t>Example: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soup.find</a:t>
            </a:r>
            <a:r>
              <a:rPr lang="en-US" sz="3600" dirty="0">
                <a:solidFill>
                  <a:srgbClr val="C00000"/>
                </a:solidFill>
              </a:rPr>
              <a:t>(‘h1’)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soup.find</a:t>
            </a:r>
            <a:r>
              <a:rPr lang="en-US" sz="3600" dirty="0">
                <a:solidFill>
                  <a:srgbClr val="C00000"/>
                </a:solidFill>
              </a:rPr>
              <a:t>(‘p’, class_ = ‘description’)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381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2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Web Scraping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Refers to the automated collection of data from websites.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Instead of manually copying information from web pages, scripts or codes gather and process the data </a:t>
            </a:r>
            <a:r>
              <a:rPr lang="en-US" sz="4000" dirty="0" err="1">
                <a:latin typeface="+mj-lt"/>
                <a:cs typeface="Arial" pitchFamily="34" charset="0"/>
              </a:rPr>
              <a:t>programatically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Uses Cases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Data aggregation and analysis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Price monitoring and competitive analysis</a:t>
            </a:r>
          </a:p>
          <a:p>
            <a:pPr marL="571500" indent="-571500">
              <a:buFontTx/>
              <a:buChar char="-"/>
            </a:pPr>
            <a:r>
              <a:rPr lang="en-PH" sz="4000" dirty="0">
                <a:latin typeface="+mj-lt"/>
                <a:cs typeface="Arial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87425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Request Headers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User-Agent can be customized to mimic a browser request in avoiding blocking and ensuring the server returns the expected content.</a:t>
            </a:r>
          </a:p>
        </p:txBody>
      </p:sp>
    </p:spTree>
    <p:extLst>
      <p:ext uri="{BB962C8B-B14F-4D97-AF65-F5344CB8AC3E}">
        <p14:creationId xmlns:p14="http://schemas.microsoft.com/office/powerpoint/2010/main" val="4751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HTML and DOM Structure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Tags, attributes, text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Class, IDs,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358157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Parsing Techniques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+mj-lt"/>
                <a:cs typeface="Arial" pitchFamily="34" charset="0"/>
              </a:rPr>
              <a:t>BeautifulSoup</a:t>
            </a:r>
            <a:endParaRPr lang="en-US" sz="4000" dirty="0">
              <a:latin typeface="+mj-lt"/>
              <a:cs typeface="Arial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+mj-lt"/>
                <a:cs typeface="Arial" pitchFamily="34" charset="0"/>
              </a:rPr>
              <a:t>Ixml</a:t>
            </a:r>
            <a:endParaRPr lang="en-US" sz="4000" dirty="0">
              <a:latin typeface="+mj-lt"/>
              <a:cs typeface="Arial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+mj-lt"/>
                <a:cs typeface="Arial" pitchFamily="34" charset="0"/>
              </a:rPr>
              <a:t>Xpath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6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Handling Dynamic Content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Selenium (Not covered in this course)</a:t>
            </a:r>
          </a:p>
        </p:txBody>
      </p:sp>
    </p:spTree>
    <p:extLst>
      <p:ext uri="{BB962C8B-B14F-4D97-AF65-F5344CB8AC3E}">
        <p14:creationId xmlns:p14="http://schemas.microsoft.com/office/powerpoint/2010/main" val="293455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Rate Limiting &amp; Politeness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Respect the site’s rules for what is allowed and disallowed paths for crawlers</a:t>
            </a:r>
          </a:p>
        </p:txBody>
      </p:sp>
    </p:spTree>
    <p:extLst>
      <p:ext uri="{BB962C8B-B14F-4D97-AF65-F5344CB8AC3E}">
        <p14:creationId xmlns:p14="http://schemas.microsoft.com/office/powerpoint/2010/main" val="102672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Ethical and Legal Considerations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Ensure your scraping activity does not violate the website’s Terms of Service (</a:t>
            </a:r>
            <a:r>
              <a:rPr lang="en-US" sz="4000" dirty="0" err="1">
                <a:latin typeface="+mj-lt"/>
                <a:cs typeface="Arial" pitchFamily="34" charset="0"/>
              </a:rPr>
              <a:t>ToS</a:t>
            </a:r>
            <a:r>
              <a:rPr lang="en-US" sz="4000" dirty="0">
                <a:latin typeface="+mj-lt"/>
                <a:cs typeface="Arial" pitchFamily="34" charset="0"/>
              </a:rPr>
              <a:t>). Some sites explicitly forbid scraping.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Be cautious when handling personal data. Follow data protection &amp; privacy laws when collection and storing scraped data.</a:t>
            </a:r>
          </a:p>
        </p:txBody>
      </p:sp>
    </p:spTree>
    <p:extLst>
      <p:ext uri="{BB962C8B-B14F-4D97-AF65-F5344CB8AC3E}">
        <p14:creationId xmlns:p14="http://schemas.microsoft.com/office/powerpoint/2010/main" val="401755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1355</TotalTime>
  <Words>299</Words>
  <Application>Microsoft Office PowerPoint</Application>
  <PresentationFormat>Widescreen</PresentationFormat>
  <Paragraphs>67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278</cp:revision>
  <dcterms:created xsi:type="dcterms:W3CDTF">2018-09-30T06:22:05Z</dcterms:created>
  <dcterms:modified xsi:type="dcterms:W3CDTF">2025-02-28T09:25:54Z</dcterms:modified>
</cp:coreProperties>
</file>