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8" r:id="rId2"/>
    <p:sldId id="379" r:id="rId3"/>
    <p:sldId id="37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0" autoAdjust="0"/>
    <p:restoredTop sz="92671" autoAdjust="0"/>
  </p:normalViewPr>
  <p:slideViewPr>
    <p:cSldViewPr snapToGrid="0">
      <p:cViewPr>
        <p:scale>
          <a:sx n="70" d="100"/>
          <a:sy n="70" d="100"/>
        </p:scale>
        <p:origin x="-155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907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CSS Pseudo-Elements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82261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Pseudo-Elements</a:t>
            </a:r>
          </a:p>
          <a:p>
            <a:endParaRPr lang="en-US" sz="4000" b="1" dirty="0" smtClean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allow you to apply styles to elements </a:t>
            </a:r>
            <a:r>
              <a:rPr lang="en-US" sz="4000" b="1" dirty="0" smtClean="0">
                <a:solidFill>
                  <a:srgbClr val="FF0000"/>
                </a:solidFill>
              </a:rPr>
              <a:t>without </a:t>
            </a:r>
            <a:r>
              <a:rPr lang="en-US" sz="4000" b="1" dirty="0" smtClean="0"/>
              <a:t>the need to add additional HTML tags.</a:t>
            </a:r>
          </a:p>
          <a:p>
            <a:pPr marL="571500" indent="-571500">
              <a:buFontTx/>
              <a:buChar char="-"/>
            </a:pPr>
            <a:endParaRPr lang="en-US" sz="4000" b="1" dirty="0">
              <a:solidFill>
                <a:srgbClr val="FF0000"/>
              </a:solidFill>
            </a:endParaRPr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this makes your HTML </a:t>
            </a:r>
            <a:r>
              <a:rPr lang="en-US" sz="4000" b="1" dirty="0" smtClean="0">
                <a:solidFill>
                  <a:srgbClr val="FF0000"/>
                </a:solidFill>
              </a:rPr>
              <a:t>cleaner</a:t>
            </a:r>
            <a:r>
              <a:rPr lang="en-US" sz="4000" b="1" dirty="0" smtClean="0"/>
              <a:t> and your CSS more powerful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9268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82261"/>
            <a:ext cx="11430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Pseudo-Elements</a:t>
            </a:r>
          </a:p>
          <a:p>
            <a:endParaRPr lang="en-US" sz="4000" b="1" dirty="0"/>
          </a:p>
          <a:p>
            <a:r>
              <a:rPr lang="en-US" sz="3200" b="1" dirty="0" smtClean="0">
                <a:solidFill>
                  <a:srgbClr val="0070C0"/>
                </a:solidFill>
              </a:rPr>
              <a:t>::first-line 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::first-letter</a:t>
            </a:r>
          </a:p>
          <a:p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b="1" dirty="0" smtClean="0">
                <a:solidFill>
                  <a:srgbClr val="0070C0"/>
                </a:solidFill>
              </a:rPr>
              <a:t>::before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::after</a:t>
            </a:r>
          </a:p>
          <a:p>
            <a:endParaRPr lang="en-US" sz="3200" b="1" dirty="0" smtClean="0">
              <a:solidFill>
                <a:srgbClr val="0070C0"/>
              </a:solidFill>
            </a:endParaRPr>
          </a:p>
          <a:p>
            <a:r>
              <a:rPr lang="en-US" sz="3200" b="1" dirty="0" smtClean="0">
                <a:solidFill>
                  <a:srgbClr val="0070C0"/>
                </a:solidFill>
              </a:rPr>
              <a:t>::marker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::selection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::placeholder</a:t>
            </a:r>
          </a:p>
        </p:txBody>
      </p:sp>
    </p:spTree>
    <p:extLst>
      <p:ext uri="{BB962C8B-B14F-4D97-AF65-F5344CB8AC3E}">
        <p14:creationId xmlns:p14="http://schemas.microsoft.com/office/powerpoint/2010/main" val="2047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1765</TotalTime>
  <Words>45</Words>
  <Application>Microsoft Office PowerPoint</Application>
  <PresentationFormat>Custom</PresentationFormat>
  <Paragraphs>18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404</cp:revision>
  <dcterms:created xsi:type="dcterms:W3CDTF">2018-09-30T06:22:05Z</dcterms:created>
  <dcterms:modified xsi:type="dcterms:W3CDTF">2024-07-03T04:19:27Z</dcterms:modified>
</cp:coreProperties>
</file>