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32" autoAdjust="0"/>
  </p:normalViewPr>
  <p:slideViewPr>
    <p:cSldViewPr snapToGrid="0">
      <p:cViewPr varScale="1">
        <p:scale>
          <a:sx n="68" d="100"/>
          <a:sy n="68" d="100"/>
        </p:scale>
        <p:origin x="-90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4/4/2025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402833"/>
            <a:ext cx="12192000" cy="4551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451773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AKAIKE</a:t>
            </a:r>
            <a:r>
              <a:rPr lang="en-US" sz="1400" b="1" baseline="0" dirty="0" smtClean="0"/>
              <a:t> INFORMATION CRITERION</a:t>
            </a:r>
            <a:r>
              <a:rPr lang="en-US" sz="1400" b="1" dirty="0" smtClean="0"/>
              <a:t> &amp; BAYESIAN</a:t>
            </a:r>
            <a:r>
              <a:rPr lang="en-US" sz="1400" b="1" baseline="0" dirty="0" smtClean="0"/>
              <a:t> INFORMATION </a:t>
            </a:r>
            <a:r>
              <a:rPr lang="en-US" sz="1400" b="1" dirty="0" smtClean="0"/>
              <a:t>CRITERION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779463"/>
            <a:ext cx="9859963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19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793750"/>
            <a:ext cx="9850437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03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784225"/>
            <a:ext cx="9888537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784225"/>
            <a:ext cx="9859963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4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784225"/>
            <a:ext cx="9859963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10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765175"/>
            <a:ext cx="985996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12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727075"/>
            <a:ext cx="98790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5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793750"/>
            <a:ext cx="9850437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49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784225"/>
            <a:ext cx="9850437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769938"/>
            <a:ext cx="9859963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38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2053</TotalTime>
  <Words>7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372</cp:revision>
  <dcterms:created xsi:type="dcterms:W3CDTF">2018-09-30T06:22:05Z</dcterms:created>
  <dcterms:modified xsi:type="dcterms:W3CDTF">2025-04-03T22:47:55Z</dcterms:modified>
</cp:coreProperties>
</file>