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12"/>
  </p:notesMasterIdLst>
  <p:handoutMasterIdLst>
    <p:handoutMasterId r:id="rId13"/>
  </p:handoutMasterIdLst>
  <p:sldIdLst>
    <p:sldId id="395" r:id="rId2"/>
    <p:sldId id="396" r:id="rId3"/>
    <p:sldId id="397" r:id="rId4"/>
    <p:sldId id="398" r:id="rId5"/>
    <p:sldId id="399" r:id="rId6"/>
    <p:sldId id="400" r:id="rId7"/>
    <p:sldId id="401" r:id="rId8"/>
    <p:sldId id="402" r:id="rId9"/>
    <p:sldId id="408" r:id="rId10"/>
    <p:sldId id="31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114" autoAdjust="0"/>
    <p:restoredTop sz="94632" autoAdjust="0"/>
  </p:normalViewPr>
  <p:slideViewPr>
    <p:cSldViewPr snapToGrid="0">
      <p:cViewPr varScale="1">
        <p:scale>
          <a:sx n="68" d="100"/>
          <a:sy n="68" d="100"/>
        </p:scale>
        <p:origin x="-900" y="-10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5" d="100"/>
          <a:sy n="65" d="100"/>
        </p:scale>
        <p:origin x="3154" y="67"/>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B6B94FD-5702-4F25-9A4D-07294FF3292C}" type="datetimeFigureOut">
              <a:rPr lang="en-PH" smtClean="0"/>
              <a:t>4/4/2025</a:t>
            </a:fld>
            <a:endParaRPr lang="en-PH"/>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PH"/>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8B5033A-92B8-453C-88B4-A91D8703A97C}" type="slidenum">
              <a:rPr lang="en-PH" smtClean="0"/>
              <a:t>‹#›</a:t>
            </a:fld>
            <a:endParaRPr lang="en-PH"/>
          </a:p>
        </p:txBody>
      </p:sp>
    </p:spTree>
    <p:extLst>
      <p:ext uri="{BB962C8B-B14F-4D97-AF65-F5344CB8AC3E}">
        <p14:creationId xmlns:p14="http://schemas.microsoft.com/office/powerpoint/2010/main" val="9542015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65AC51-C568-4371-A28D-D14CF2BCF8BA}" type="datetimeFigureOut">
              <a:rPr lang="en-US" smtClean="0"/>
              <a:t>4/4/2025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838477-70AC-4892-810E-E936ABB30F23}" type="slidenum">
              <a:rPr lang="en-US" smtClean="0"/>
              <a:t>‹#›</a:t>
            </a:fld>
            <a:endParaRPr lang="en-US"/>
          </a:p>
        </p:txBody>
      </p:sp>
    </p:spTree>
    <p:extLst>
      <p:ext uri="{BB962C8B-B14F-4D97-AF65-F5344CB8AC3E}">
        <p14:creationId xmlns:p14="http://schemas.microsoft.com/office/powerpoint/2010/main" val="37405251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34"/>
            <a:ext cx="10363200" cy="1470025"/>
          </a:xfrm>
          <a:prstGeom prst="rect">
            <a:avLst/>
          </a:prstGeom>
        </p:spPr>
        <p:txBody>
          <a:bodyPr/>
          <a:lstStyle/>
          <a:p>
            <a:r>
              <a:rPr lang="en-US" dirty="0"/>
              <a:t>Click to edit Master title style</a:t>
            </a:r>
            <a:endParaRPr lang="en-PH" dirty="0"/>
          </a:p>
        </p:txBody>
      </p:sp>
      <p:sp>
        <p:nvSpPr>
          <p:cNvPr id="3" name="Subtitle 2"/>
          <p:cNvSpPr>
            <a:spLocks noGrp="1"/>
          </p:cNvSpPr>
          <p:nvPr>
            <p:ph type="subTitle" idx="1"/>
          </p:nvPr>
        </p:nvSpPr>
        <p:spPr>
          <a:xfrm>
            <a:off x="1828800" y="3886200"/>
            <a:ext cx="85344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PH"/>
          </a:p>
        </p:txBody>
      </p:sp>
      <p:sp>
        <p:nvSpPr>
          <p:cNvPr id="4" name="Date Placeholder 3"/>
          <p:cNvSpPr>
            <a:spLocks noGrp="1"/>
          </p:cNvSpPr>
          <p:nvPr>
            <p:ph type="dt" sz="half" idx="10"/>
          </p:nvPr>
        </p:nvSpPr>
        <p:spPr>
          <a:xfrm>
            <a:off x="9000066" y="6347892"/>
            <a:ext cx="2844800" cy="365125"/>
          </a:xfrm>
          <a:prstGeom prst="rect">
            <a:avLst/>
          </a:prstGeom>
        </p:spPr>
        <p:txBody>
          <a:bodyPr/>
          <a:lstStyle/>
          <a:p>
            <a:endParaRPr lang="en-PH" dirty="0"/>
          </a:p>
        </p:txBody>
      </p:sp>
      <p:sp>
        <p:nvSpPr>
          <p:cNvPr id="5" name="Footer Placeholder 4"/>
          <p:cNvSpPr>
            <a:spLocks noGrp="1"/>
          </p:cNvSpPr>
          <p:nvPr>
            <p:ph type="ftr" sz="quarter" idx="11"/>
          </p:nvPr>
        </p:nvSpPr>
        <p:spPr>
          <a:xfrm>
            <a:off x="3632200" y="6356359"/>
            <a:ext cx="50292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35000" y="6347893"/>
            <a:ext cx="2844800" cy="365125"/>
          </a:xfrm>
          <a:prstGeom prst="rect">
            <a:avLst/>
          </a:prstGeom>
        </p:spPr>
        <p:txBody>
          <a:bodyPr/>
          <a:lstStyle/>
          <a:p>
            <a:fld id="{52DC67D9-7476-42EA-B107-119E1B18B658}" type="slidenum">
              <a:rPr lang="en-US" smtClean="0"/>
              <a:t>‹#›</a:t>
            </a:fld>
            <a:endParaRPr lang="en-US" dirty="0"/>
          </a:p>
        </p:txBody>
      </p:sp>
    </p:spTree>
    <p:extLst>
      <p:ext uri="{BB962C8B-B14F-4D97-AF65-F5344CB8AC3E}">
        <p14:creationId xmlns:p14="http://schemas.microsoft.com/office/powerpoint/2010/main" val="4955013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endParaRPr lang="en-PH"/>
          </a:p>
        </p:txBody>
      </p:sp>
      <p:sp>
        <p:nvSpPr>
          <p:cNvPr id="3" name="Vertical Text Placeholder 2"/>
          <p:cNvSpPr>
            <a:spLocks noGrp="1"/>
          </p:cNvSpPr>
          <p:nvPr>
            <p:ph type="body" orient="vert" idx="1"/>
          </p:nvPr>
        </p:nvSpPr>
        <p:spPr>
          <a:xfrm>
            <a:off x="609600" y="1600206"/>
            <a:ext cx="109728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p:cNvSpPr>
            <a:spLocks noGrp="1"/>
          </p:cNvSpPr>
          <p:nvPr>
            <p:ph type="dt" sz="half" idx="10"/>
          </p:nvPr>
        </p:nvSpPr>
        <p:spPr>
          <a:xfrm>
            <a:off x="609600" y="6356359"/>
            <a:ext cx="2844800" cy="365125"/>
          </a:xfrm>
          <a:prstGeom prst="rect">
            <a:avLst/>
          </a:prstGeom>
        </p:spPr>
        <p:txBody>
          <a:bodyPr/>
          <a:lstStyle/>
          <a:p>
            <a:endParaRPr lang="en-PH"/>
          </a:p>
        </p:txBody>
      </p:sp>
      <p:sp>
        <p:nvSpPr>
          <p:cNvPr id="5" name="Footer Placeholder 4"/>
          <p:cNvSpPr>
            <a:spLocks noGrp="1"/>
          </p:cNvSpPr>
          <p:nvPr>
            <p:ph type="ftr" sz="quarter" idx="11"/>
          </p:nvPr>
        </p:nvSpPr>
        <p:spPr>
          <a:xfrm>
            <a:off x="3632200" y="6356359"/>
            <a:ext cx="5029200" cy="365125"/>
          </a:xfrm>
          <a:prstGeom prst="rect">
            <a:avLst/>
          </a:prstGeom>
        </p:spPr>
        <p:txBody>
          <a:bodyPr/>
          <a:lstStyle/>
          <a:p>
            <a:endParaRPr lang="en-PH"/>
          </a:p>
        </p:txBody>
      </p:sp>
      <p:sp>
        <p:nvSpPr>
          <p:cNvPr id="6" name="Slide Number Placeholder 5"/>
          <p:cNvSpPr>
            <a:spLocks noGrp="1"/>
          </p:cNvSpPr>
          <p:nvPr>
            <p:ph type="sldNum" sz="quarter" idx="12"/>
          </p:nvPr>
        </p:nvSpPr>
        <p:spPr>
          <a:xfrm>
            <a:off x="8737600" y="6356359"/>
            <a:ext cx="2844800" cy="365125"/>
          </a:xfrm>
          <a:prstGeom prst="rect">
            <a:avLst/>
          </a:prstGeom>
        </p:spPr>
        <p:txBody>
          <a:bodyPr/>
          <a:lstStyle/>
          <a:p>
            <a:fld id="{52DC67D9-7476-42EA-B107-119E1B18B658}" type="slidenum">
              <a:rPr lang="en-US" smtClean="0"/>
              <a:t>‹#›</a:t>
            </a:fld>
            <a:endParaRPr lang="en-US"/>
          </a:p>
        </p:txBody>
      </p:sp>
      <p:sp>
        <p:nvSpPr>
          <p:cNvPr id="7" name="Footer Placeholder 4">
            <a:extLst>
              <a:ext uri="{FF2B5EF4-FFF2-40B4-BE49-F238E27FC236}">
                <a16:creationId xmlns="" xmlns:a16="http://schemas.microsoft.com/office/drawing/2014/main" id="{D057E4A9-8BC1-4D03-B0CD-00353C3D487D}"/>
              </a:ext>
            </a:extLst>
          </p:cNvPr>
          <p:cNvSpPr>
            <a:spLocks noGrp="1"/>
          </p:cNvSpPr>
          <p:nvPr userDrawn="1"/>
        </p:nvSpPr>
        <p:spPr>
          <a:xfrm>
            <a:off x="4038600" y="635159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rgbClr val="FFC00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3ICT 2021 - 29-30 September 2021    University of Bahrain</a:t>
            </a:r>
          </a:p>
        </p:txBody>
      </p:sp>
    </p:spTree>
    <p:extLst>
      <p:ext uri="{BB962C8B-B14F-4D97-AF65-F5344CB8AC3E}">
        <p14:creationId xmlns:p14="http://schemas.microsoft.com/office/powerpoint/2010/main" val="23840995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7"/>
            <a:ext cx="2743200" cy="5851525"/>
          </a:xfrm>
          <a:prstGeom prst="rect">
            <a:avLst/>
          </a:prstGeom>
        </p:spPr>
        <p:txBody>
          <a:bodyPr vert="eaVert"/>
          <a:lstStyle/>
          <a:p>
            <a:r>
              <a:rPr lang="en-US"/>
              <a:t>Click to edit Master title style</a:t>
            </a:r>
            <a:endParaRPr lang="en-PH"/>
          </a:p>
        </p:txBody>
      </p:sp>
      <p:sp>
        <p:nvSpPr>
          <p:cNvPr id="3" name="Vertical Text Placeholder 2"/>
          <p:cNvSpPr>
            <a:spLocks noGrp="1"/>
          </p:cNvSpPr>
          <p:nvPr>
            <p:ph type="body" orient="vert" idx="1"/>
          </p:nvPr>
        </p:nvSpPr>
        <p:spPr>
          <a:xfrm>
            <a:off x="609600" y="274647"/>
            <a:ext cx="80264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p:cNvSpPr>
            <a:spLocks noGrp="1"/>
          </p:cNvSpPr>
          <p:nvPr>
            <p:ph type="dt" sz="half" idx="10"/>
          </p:nvPr>
        </p:nvSpPr>
        <p:spPr>
          <a:xfrm>
            <a:off x="609600" y="6356359"/>
            <a:ext cx="2844800" cy="365125"/>
          </a:xfrm>
          <a:prstGeom prst="rect">
            <a:avLst/>
          </a:prstGeom>
        </p:spPr>
        <p:txBody>
          <a:bodyPr/>
          <a:lstStyle/>
          <a:p>
            <a:endParaRPr lang="en-PH"/>
          </a:p>
        </p:txBody>
      </p:sp>
      <p:sp>
        <p:nvSpPr>
          <p:cNvPr id="5" name="Footer Placeholder 4"/>
          <p:cNvSpPr>
            <a:spLocks noGrp="1"/>
          </p:cNvSpPr>
          <p:nvPr>
            <p:ph type="ftr" sz="quarter" idx="11"/>
          </p:nvPr>
        </p:nvSpPr>
        <p:spPr>
          <a:xfrm>
            <a:off x="3632200" y="6356359"/>
            <a:ext cx="50292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8737600" y="6356359"/>
            <a:ext cx="2844800" cy="365125"/>
          </a:xfrm>
          <a:prstGeom prst="rect">
            <a:avLst/>
          </a:prstGeom>
        </p:spPr>
        <p:txBody>
          <a:bodyPr/>
          <a:lstStyle/>
          <a:p>
            <a:fld id="{52DC67D9-7476-42EA-B107-119E1B18B658}" type="slidenum">
              <a:rPr lang="en-US" smtClean="0"/>
              <a:t>‹#›</a:t>
            </a:fld>
            <a:endParaRPr lang="en-US"/>
          </a:p>
        </p:txBody>
      </p:sp>
    </p:spTree>
    <p:extLst>
      <p:ext uri="{BB962C8B-B14F-4D97-AF65-F5344CB8AC3E}">
        <p14:creationId xmlns:p14="http://schemas.microsoft.com/office/powerpoint/2010/main" val="6907512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endParaRPr lang="en-PH"/>
          </a:p>
        </p:txBody>
      </p:sp>
      <p:sp>
        <p:nvSpPr>
          <p:cNvPr id="3" name="Content Placeholder 2"/>
          <p:cNvSpPr>
            <a:spLocks noGrp="1"/>
          </p:cNvSpPr>
          <p:nvPr>
            <p:ph idx="1"/>
          </p:nvPr>
        </p:nvSpPr>
        <p:spPr>
          <a:xfrm>
            <a:off x="609600" y="1600206"/>
            <a:ext cx="109728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p:cNvSpPr>
            <a:spLocks noGrp="1"/>
          </p:cNvSpPr>
          <p:nvPr>
            <p:ph type="dt" sz="half" idx="10"/>
          </p:nvPr>
        </p:nvSpPr>
        <p:spPr>
          <a:xfrm>
            <a:off x="609600" y="6356359"/>
            <a:ext cx="2844800" cy="365125"/>
          </a:xfrm>
          <a:prstGeom prst="rect">
            <a:avLst/>
          </a:prstGeom>
        </p:spPr>
        <p:txBody>
          <a:bodyPr/>
          <a:lstStyle/>
          <a:p>
            <a:endParaRPr lang="en-PH"/>
          </a:p>
        </p:txBody>
      </p:sp>
      <p:sp>
        <p:nvSpPr>
          <p:cNvPr id="5" name="Footer Placeholder 4"/>
          <p:cNvSpPr>
            <a:spLocks noGrp="1"/>
          </p:cNvSpPr>
          <p:nvPr>
            <p:ph type="ftr" sz="quarter" idx="11"/>
          </p:nvPr>
        </p:nvSpPr>
        <p:spPr>
          <a:xfrm>
            <a:off x="3632200" y="6356359"/>
            <a:ext cx="50292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8737600" y="6356359"/>
            <a:ext cx="2844800" cy="365125"/>
          </a:xfrm>
          <a:prstGeom prst="rect">
            <a:avLst/>
          </a:prstGeom>
        </p:spPr>
        <p:txBody>
          <a:bodyPr/>
          <a:lstStyle/>
          <a:p>
            <a:fld id="{52DC67D9-7476-42EA-B107-119E1B18B658}" type="slidenum">
              <a:rPr lang="en-US" smtClean="0"/>
              <a:t>‹#›</a:t>
            </a:fld>
            <a:endParaRPr lang="en-US" dirty="0"/>
          </a:p>
        </p:txBody>
      </p:sp>
    </p:spTree>
    <p:extLst>
      <p:ext uri="{BB962C8B-B14F-4D97-AF65-F5344CB8AC3E}">
        <p14:creationId xmlns:p14="http://schemas.microsoft.com/office/powerpoint/2010/main" val="837083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9"/>
            <a:ext cx="10363200" cy="1362075"/>
          </a:xfrm>
          <a:prstGeom prst="rect">
            <a:avLst/>
          </a:prstGeom>
        </p:spPr>
        <p:txBody>
          <a:bodyPr anchor="t"/>
          <a:lstStyle>
            <a:lvl1pPr algn="l">
              <a:defRPr sz="4000" b="1" cap="all"/>
            </a:lvl1pPr>
          </a:lstStyle>
          <a:p>
            <a:r>
              <a:rPr lang="en-US"/>
              <a:t>Click to edit Master title style</a:t>
            </a:r>
            <a:endParaRPr lang="en-PH"/>
          </a:p>
        </p:txBody>
      </p:sp>
      <p:sp>
        <p:nvSpPr>
          <p:cNvPr id="3" name="Text Placeholder 2"/>
          <p:cNvSpPr>
            <a:spLocks noGrp="1"/>
          </p:cNvSpPr>
          <p:nvPr>
            <p:ph type="body" idx="1"/>
          </p:nvPr>
        </p:nvSpPr>
        <p:spPr>
          <a:xfrm>
            <a:off x="963084" y="2906713"/>
            <a:ext cx="103632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09600" y="6356359"/>
            <a:ext cx="2844800" cy="365125"/>
          </a:xfrm>
          <a:prstGeom prst="rect">
            <a:avLst/>
          </a:prstGeom>
        </p:spPr>
        <p:txBody>
          <a:bodyPr/>
          <a:lstStyle/>
          <a:p>
            <a:endParaRPr lang="en-PH"/>
          </a:p>
        </p:txBody>
      </p:sp>
      <p:sp>
        <p:nvSpPr>
          <p:cNvPr id="5" name="Footer Placeholder 4"/>
          <p:cNvSpPr>
            <a:spLocks noGrp="1"/>
          </p:cNvSpPr>
          <p:nvPr>
            <p:ph type="ftr" sz="quarter" idx="11"/>
          </p:nvPr>
        </p:nvSpPr>
        <p:spPr>
          <a:xfrm>
            <a:off x="3632200" y="6356359"/>
            <a:ext cx="50292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8737600" y="6356359"/>
            <a:ext cx="2844800" cy="365125"/>
          </a:xfrm>
          <a:prstGeom prst="rect">
            <a:avLst/>
          </a:prstGeom>
        </p:spPr>
        <p:txBody>
          <a:bodyPr/>
          <a:lstStyle/>
          <a:p>
            <a:fld id="{52DC67D9-7476-42EA-B107-119E1B18B658}" type="slidenum">
              <a:rPr lang="en-US" smtClean="0"/>
              <a:t>‹#›</a:t>
            </a:fld>
            <a:endParaRPr lang="en-US"/>
          </a:p>
        </p:txBody>
      </p:sp>
    </p:spTree>
    <p:extLst>
      <p:ext uri="{BB962C8B-B14F-4D97-AF65-F5344CB8AC3E}">
        <p14:creationId xmlns:p14="http://schemas.microsoft.com/office/powerpoint/2010/main" val="12542971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endParaRPr lang="en-PH"/>
          </a:p>
        </p:txBody>
      </p:sp>
      <p:sp>
        <p:nvSpPr>
          <p:cNvPr id="3" name="Content Placeholder 2"/>
          <p:cNvSpPr>
            <a:spLocks noGrp="1"/>
          </p:cNvSpPr>
          <p:nvPr>
            <p:ph sz="half" idx="1"/>
          </p:nvPr>
        </p:nvSpPr>
        <p:spPr>
          <a:xfrm>
            <a:off x="609600" y="1600206"/>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Content Placeholder 3"/>
          <p:cNvSpPr>
            <a:spLocks noGrp="1"/>
          </p:cNvSpPr>
          <p:nvPr>
            <p:ph sz="half" idx="2"/>
          </p:nvPr>
        </p:nvSpPr>
        <p:spPr>
          <a:xfrm>
            <a:off x="6197600" y="1600206"/>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Date Placeholder 4"/>
          <p:cNvSpPr>
            <a:spLocks noGrp="1"/>
          </p:cNvSpPr>
          <p:nvPr>
            <p:ph type="dt" sz="half" idx="10"/>
          </p:nvPr>
        </p:nvSpPr>
        <p:spPr>
          <a:xfrm>
            <a:off x="609600" y="6356359"/>
            <a:ext cx="2844800" cy="365125"/>
          </a:xfrm>
          <a:prstGeom prst="rect">
            <a:avLst/>
          </a:prstGeom>
        </p:spPr>
        <p:txBody>
          <a:bodyPr/>
          <a:lstStyle/>
          <a:p>
            <a:endParaRPr lang="en-PH"/>
          </a:p>
        </p:txBody>
      </p:sp>
      <p:sp>
        <p:nvSpPr>
          <p:cNvPr id="6" name="Footer Placeholder 5"/>
          <p:cNvSpPr>
            <a:spLocks noGrp="1"/>
          </p:cNvSpPr>
          <p:nvPr>
            <p:ph type="ftr" sz="quarter" idx="11"/>
          </p:nvPr>
        </p:nvSpPr>
        <p:spPr>
          <a:xfrm>
            <a:off x="3632200" y="6356359"/>
            <a:ext cx="50292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8737600" y="6356359"/>
            <a:ext cx="2844800" cy="365125"/>
          </a:xfrm>
          <a:prstGeom prst="rect">
            <a:avLst/>
          </a:prstGeom>
        </p:spPr>
        <p:txBody>
          <a:bodyPr/>
          <a:lstStyle/>
          <a:p>
            <a:fld id="{52DC67D9-7476-42EA-B107-119E1B18B658}" type="slidenum">
              <a:rPr lang="en-US" smtClean="0"/>
              <a:t>‹#›</a:t>
            </a:fld>
            <a:endParaRPr lang="en-US"/>
          </a:p>
        </p:txBody>
      </p:sp>
    </p:spTree>
    <p:extLst>
      <p:ext uri="{BB962C8B-B14F-4D97-AF65-F5344CB8AC3E}">
        <p14:creationId xmlns:p14="http://schemas.microsoft.com/office/powerpoint/2010/main" val="2362669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lvl1pPr>
              <a:defRPr/>
            </a:lvl1pPr>
          </a:lstStyle>
          <a:p>
            <a:r>
              <a:rPr lang="en-US"/>
              <a:t>Click to edit Master title style</a:t>
            </a:r>
            <a:endParaRPr lang="en-PH"/>
          </a:p>
        </p:txBody>
      </p:sp>
      <p:sp>
        <p:nvSpPr>
          <p:cNvPr id="3" name="Text Placeholder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Text Placeholder 4"/>
          <p:cNvSpPr>
            <a:spLocks noGrp="1"/>
          </p:cNvSpPr>
          <p:nvPr>
            <p:ph type="body" sz="quarter" idx="3"/>
          </p:nvPr>
        </p:nvSpPr>
        <p:spPr>
          <a:xfrm>
            <a:off x="6193373"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73"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7" name="Date Placeholder 6"/>
          <p:cNvSpPr>
            <a:spLocks noGrp="1"/>
          </p:cNvSpPr>
          <p:nvPr>
            <p:ph type="dt" sz="half" idx="10"/>
          </p:nvPr>
        </p:nvSpPr>
        <p:spPr>
          <a:xfrm>
            <a:off x="609600" y="6356359"/>
            <a:ext cx="2844800" cy="365125"/>
          </a:xfrm>
          <a:prstGeom prst="rect">
            <a:avLst/>
          </a:prstGeom>
        </p:spPr>
        <p:txBody>
          <a:bodyPr/>
          <a:lstStyle/>
          <a:p>
            <a:endParaRPr lang="en-PH"/>
          </a:p>
        </p:txBody>
      </p:sp>
      <p:sp>
        <p:nvSpPr>
          <p:cNvPr id="8" name="Footer Placeholder 7"/>
          <p:cNvSpPr>
            <a:spLocks noGrp="1"/>
          </p:cNvSpPr>
          <p:nvPr>
            <p:ph type="ftr" sz="quarter" idx="11"/>
          </p:nvPr>
        </p:nvSpPr>
        <p:spPr>
          <a:xfrm>
            <a:off x="3632200" y="6356359"/>
            <a:ext cx="5029200" cy="365125"/>
          </a:xfrm>
          <a:prstGeom prst="rect">
            <a:avLst/>
          </a:prstGeom>
        </p:spPr>
        <p:txBody>
          <a:bodyPr/>
          <a:lstStyle/>
          <a:p>
            <a:endParaRPr lang="en-US" dirty="0"/>
          </a:p>
        </p:txBody>
      </p:sp>
      <p:sp>
        <p:nvSpPr>
          <p:cNvPr id="9" name="Slide Number Placeholder 8"/>
          <p:cNvSpPr>
            <a:spLocks noGrp="1"/>
          </p:cNvSpPr>
          <p:nvPr>
            <p:ph type="sldNum" sz="quarter" idx="12"/>
          </p:nvPr>
        </p:nvSpPr>
        <p:spPr>
          <a:xfrm>
            <a:off x="8737600" y="6356359"/>
            <a:ext cx="2844800" cy="365125"/>
          </a:xfrm>
          <a:prstGeom prst="rect">
            <a:avLst/>
          </a:prstGeom>
        </p:spPr>
        <p:txBody>
          <a:bodyPr/>
          <a:lstStyle/>
          <a:p>
            <a:fld id="{52DC67D9-7476-42EA-B107-119E1B18B658}" type="slidenum">
              <a:rPr lang="en-US" smtClean="0"/>
              <a:t>‹#›</a:t>
            </a:fld>
            <a:endParaRPr lang="en-US"/>
          </a:p>
        </p:txBody>
      </p:sp>
    </p:spTree>
    <p:extLst>
      <p:ext uri="{BB962C8B-B14F-4D97-AF65-F5344CB8AC3E}">
        <p14:creationId xmlns:p14="http://schemas.microsoft.com/office/powerpoint/2010/main" val="26563368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endParaRPr lang="en-PH"/>
          </a:p>
        </p:txBody>
      </p:sp>
      <p:sp>
        <p:nvSpPr>
          <p:cNvPr id="3" name="Date Placeholder 2"/>
          <p:cNvSpPr>
            <a:spLocks noGrp="1"/>
          </p:cNvSpPr>
          <p:nvPr>
            <p:ph type="dt" sz="half" idx="10"/>
          </p:nvPr>
        </p:nvSpPr>
        <p:spPr>
          <a:xfrm>
            <a:off x="609600" y="6356359"/>
            <a:ext cx="2844800" cy="365125"/>
          </a:xfrm>
          <a:prstGeom prst="rect">
            <a:avLst/>
          </a:prstGeom>
        </p:spPr>
        <p:txBody>
          <a:bodyPr/>
          <a:lstStyle/>
          <a:p>
            <a:endParaRPr lang="en-PH"/>
          </a:p>
        </p:txBody>
      </p:sp>
      <p:sp>
        <p:nvSpPr>
          <p:cNvPr id="4" name="Footer Placeholder 3"/>
          <p:cNvSpPr>
            <a:spLocks noGrp="1"/>
          </p:cNvSpPr>
          <p:nvPr>
            <p:ph type="ftr" sz="quarter" idx="11"/>
          </p:nvPr>
        </p:nvSpPr>
        <p:spPr>
          <a:xfrm>
            <a:off x="3632200" y="6356359"/>
            <a:ext cx="5029200" cy="365125"/>
          </a:xfrm>
          <a:prstGeom prst="rect">
            <a:avLst/>
          </a:prstGeom>
        </p:spPr>
        <p:txBody>
          <a:bodyPr/>
          <a:lstStyle/>
          <a:p>
            <a:endParaRPr lang="en-US" dirty="0"/>
          </a:p>
        </p:txBody>
      </p:sp>
      <p:sp>
        <p:nvSpPr>
          <p:cNvPr id="5" name="Slide Number Placeholder 4"/>
          <p:cNvSpPr>
            <a:spLocks noGrp="1"/>
          </p:cNvSpPr>
          <p:nvPr>
            <p:ph type="sldNum" sz="quarter" idx="12"/>
          </p:nvPr>
        </p:nvSpPr>
        <p:spPr>
          <a:xfrm>
            <a:off x="8737600" y="6356359"/>
            <a:ext cx="2844800" cy="365125"/>
          </a:xfrm>
          <a:prstGeom prst="rect">
            <a:avLst/>
          </a:prstGeom>
        </p:spPr>
        <p:txBody>
          <a:bodyPr/>
          <a:lstStyle/>
          <a:p>
            <a:fld id="{52DC67D9-7476-42EA-B107-119E1B18B658}" type="slidenum">
              <a:rPr lang="en-US" smtClean="0"/>
              <a:t>‹#›</a:t>
            </a:fld>
            <a:endParaRPr lang="en-US"/>
          </a:p>
        </p:txBody>
      </p:sp>
    </p:spTree>
    <p:extLst>
      <p:ext uri="{BB962C8B-B14F-4D97-AF65-F5344CB8AC3E}">
        <p14:creationId xmlns:p14="http://schemas.microsoft.com/office/powerpoint/2010/main" val="6625135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9600" y="6356359"/>
            <a:ext cx="2844800" cy="365125"/>
          </a:xfrm>
          <a:prstGeom prst="rect">
            <a:avLst/>
          </a:prstGeom>
        </p:spPr>
        <p:txBody>
          <a:bodyPr/>
          <a:lstStyle/>
          <a:p>
            <a:endParaRPr lang="en-PH"/>
          </a:p>
        </p:txBody>
      </p:sp>
      <p:sp>
        <p:nvSpPr>
          <p:cNvPr id="3" name="Footer Placeholder 2"/>
          <p:cNvSpPr>
            <a:spLocks noGrp="1"/>
          </p:cNvSpPr>
          <p:nvPr>
            <p:ph type="ftr" sz="quarter" idx="11"/>
          </p:nvPr>
        </p:nvSpPr>
        <p:spPr>
          <a:xfrm>
            <a:off x="3632200" y="6356359"/>
            <a:ext cx="5029200" cy="365125"/>
          </a:xfrm>
          <a:prstGeom prst="rect">
            <a:avLst/>
          </a:prstGeom>
        </p:spPr>
        <p:txBody>
          <a:bodyPr/>
          <a:lstStyle/>
          <a:p>
            <a:endParaRPr lang="en-US" dirty="0"/>
          </a:p>
        </p:txBody>
      </p:sp>
      <p:sp>
        <p:nvSpPr>
          <p:cNvPr id="4" name="Slide Number Placeholder 3"/>
          <p:cNvSpPr>
            <a:spLocks noGrp="1"/>
          </p:cNvSpPr>
          <p:nvPr>
            <p:ph type="sldNum" sz="quarter" idx="12"/>
          </p:nvPr>
        </p:nvSpPr>
        <p:spPr>
          <a:xfrm>
            <a:off x="8737600" y="6356359"/>
            <a:ext cx="2844800" cy="365125"/>
          </a:xfrm>
          <a:prstGeom prst="rect">
            <a:avLst/>
          </a:prstGeom>
        </p:spPr>
        <p:txBody>
          <a:bodyPr/>
          <a:lstStyle/>
          <a:p>
            <a:fld id="{52DC67D9-7476-42EA-B107-119E1B18B658}" type="slidenum">
              <a:rPr lang="en-US" smtClean="0"/>
              <a:t>‹#›</a:t>
            </a:fld>
            <a:endParaRPr lang="en-US"/>
          </a:p>
        </p:txBody>
      </p:sp>
    </p:spTree>
    <p:extLst>
      <p:ext uri="{BB962C8B-B14F-4D97-AF65-F5344CB8AC3E}">
        <p14:creationId xmlns:p14="http://schemas.microsoft.com/office/powerpoint/2010/main" val="1797757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a:prstGeom prst="rect">
            <a:avLst/>
          </a:prstGeom>
        </p:spPr>
        <p:txBody>
          <a:bodyPr anchor="b"/>
          <a:lstStyle>
            <a:lvl1pPr algn="l">
              <a:defRPr sz="2000" b="1"/>
            </a:lvl1pPr>
          </a:lstStyle>
          <a:p>
            <a:r>
              <a:rPr lang="en-US"/>
              <a:t>Click to edit Master title style</a:t>
            </a:r>
            <a:endParaRPr lang="en-PH"/>
          </a:p>
        </p:txBody>
      </p:sp>
      <p:sp>
        <p:nvSpPr>
          <p:cNvPr id="3" name="Content Placeholder 2"/>
          <p:cNvSpPr>
            <a:spLocks noGrp="1"/>
          </p:cNvSpPr>
          <p:nvPr>
            <p:ph idx="1"/>
          </p:nvPr>
        </p:nvSpPr>
        <p:spPr>
          <a:xfrm>
            <a:off x="4766733" y="273059"/>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Text Placeholder 3"/>
          <p:cNvSpPr>
            <a:spLocks noGrp="1"/>
          </p:cNvSpPr>
          <p:nvPr>
            <p:ph type="body" sz="half" idx="2"/>
          </p:nvPr>
        </p:nvSpPr>
        <p:spPr>
          <a:xfrm>
            <a:off x="609603" y="1435103"/>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09600" y="6356359"/>
            <a:ext cx="2844800" cy="365125"/>
          </a:xfrm>
          <a:prstGeom prst="rect">
            <a:avLst/>
          </a:prstGeom>
        </p:spPr>
        <p:txBody>
          <a:bodyPr/>
          <a:lstStyle/>
          <a:p>
            <a:endParaRPr lang="en-PH"/>
          </a:p>
        </p:txBody>
      </p:sp>
      <p:sp>
        <p:nvSpPr>
          <p:cNvPr id="6" name="Footer Placeholder 5"/>
          <p:cNvSpPr>
            <a:spLocks noGrp="1"/>
          </p:cNvSpPr>
          <p:nvPr>
            <p:ph type="ftr" sz="quarter" idx="11"/>
          </p:nvPr>
        </p:nvSpPr>
        <p:spPr>
          <a:xfrm>
            <a:off x="3632200" y="6356359"/>
            <a:ext cx="50292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8737600" y="6356359"/>
            <a:ext cx="2844800" cy="365125"/>
          </a:xfrm>
          <a:prstGeom prst="rect">
            <a:avLst/>
          </a:prstGeom>
        </p:spPr>
        <p:txBody>
          <a:bodyPr/>
          <a:lstStyle/>
          <a:p>
            <a:fld id="{52DC67D9-7476-42EA-B107-119E1B18B658}" type="slidenum">
              <a:rPr lang="en-US" smtClean="0"/>
              <a:t>‹#›</a:t>
            </a:fld>
            <a:endParaRPr lang="en-US"/>
          </a:p>
        </p:txBody>
      </p:sp>
    </p:spTree>
    <p:extLst>
      <p:ext uri="{BB962C8B-B14F-4D97-AF65-F5344CB8AC3E}">
        <p14:creationId xmlns:p14="http://schemas.microsoft.com/office/powerpoint/2010/main" val="40851775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a:prstGeom prst="rect">
            <a:avLst/>
          </a:prstGeom>
        </p:spPr>
        <p:txBody>
          <a:bodyPr anchor="b"/>
          <a:lstStyle>
            <a:lvl1pPr algn="l">
              <a:defRPr sz="2000" b="1"/>
            </a:lvl1pPr>
          </a:lstStyle>
          <a:p>
            <a:r>
              <a:rPr lang="en-US"/>
              <a:t>Click to edit Master title style</a:t>
            </a:r>
            <a:endParaRPr lang="en-PH"/>
          </a:p>
        </p:txBody>
      </p:sp>
      <p:sp>
        <p:nvSpPr>
          <p:cNvPr id="3" name="Picture Placeholder 2"/>
          <p:cNvSpPr>
            <a:spLocks noGrp="1"/>
          </p:cNvSpPr>
          <p:nvPr>
            <p:ph type="pic" idx="1"/>
          </p:nvPr>
        </p:nvSpPr>
        <p:spPr>
          <a:xfrm>
            <a:off x="2389717"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H"/>
          </a:p>
        </p:txBody>
      </p:sp>
      <p:sp>
        <p:nvSpPr>
          <p:cNvPr id="4" name="Text Placeholder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09600" y="6356359"/>
            <a:ext cx="2844800" cy="365125"/>
          </a:xfrm>
          <a:prstGeom prst="rect">
            <a:avLst/>
          </a:prstGeom>
        </p:spPr>
        <p:txBody>
          <a:bodyPr/>
          <a:lstStyle/>
          <a:p>
            <a:endParaRPr lang="en-US"/>
          </a:p>
        </p:txBody>
      </p:sp>
      <p:sp>
        <p:nvSpPr>
          <p:cNvPr id="6" name="Footer Placeholder 5"/>
          <p:cNvSpPr>
            <a:spLocks noGrp="1"/>
          </p:cNvSpPr>
          <p:nvPr>
            <p:ph type="ftr" sz="quarter" idx="11"/>
          </p:nvPr>
        </p:nvSpPr>
        <p:spPr>
          <a:xfrm>
            <a:off x="3632200" y="6356359"/>
            <a:ext cx="50292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8737600" y="6356359"/>
            <a:ext cx="2844800" cy="365125"/>
          </a:xfrm>
          <a:prstGeom prst="rect">
            <a:avLst/>
          </a:prstGeom>
        </p:spPr>
        <p:txBody>
          <a:bodyPr/>
          <a:lstStyle/>
          <a:p>
            <a:fld id="{52DC67D9-7476-42EA-B107-119E1B18B658}" type="slidenum">
              <a:rPr lang="en-US" smtClean="0"/>
              <a:t>‹#›</a:t>
            </a:fld>
            <a:endParaRPr lang="en-US"/>
          </a:p>
        </p:txBody>
      </p:sp>
    </p:spTree>
    <p:extLst>
      <p:ext uri="{BB962C8B-B14F-4D97-AF65-F5344CB8AC3E}">
        <p14:creationId xmlns:p14="http://schemas.microsoft.com/office/powerpoint/2010/main" val="27177184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userDrawn="1"/>
        </p:nvSpPr>
        <p:spPr>
          <a:xfrm>
            <a:off x="0" y="6402833"/>
            <a:ext cx="12192000" cy="455167"/>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0" name="Rectangle 9"/>
          <p:cNvSpPr/>
          <p:nvPr userDrawn="1"/>
        </p:nvSpPr>
        <p:spPr>
          <a:xfrm>
            <a:off x="1" y="6451773"/>
            <a:ext cx="12192000" cy="368300"/>
          </a:xfrm>
          <a:prstGeom prst="rect">
            <a:avLst/>
          </a:prstGeom>
          <a:solidFill>
            <a:schemeClr val="tx2">
              <a:lumMod val="75000"/>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t>SEASONAL AUTOREGRESIVE </a:t>
            </a:r>
            <a:r>
              <a:rPr lang="en-US" sz="1400" b="1" dirty="0"/>
              <a:t>INTEGRATED </a:t>
            </a:r>
            <a:r>
              <a:rPr lang="en-US" sz="1400" b="1" dirty="0" smtClean="0"/>
              <a:t> MOVING </a:t>
            </a:r>
            <a:r>
              <a:rPr lang="en-US" sz="1400" b="1" dirty="0"/>
              <a:t>AVERAGE </a:t>
            </a:r>
            <a:r>
              <a:rPr lang="en-US" sz="1400" b="1" dirty="0" smtClean="0"/>
              <a:t>(SARIMA</a:t>
            </a:r>
            <a:r>
              <a:rPr lang="en-US" sz="1400" b="1" dirty="0"/>
              <a:t>)</a:t>
            </a:r>
            <a:endParaRPr lang="en-PH" sz="1400" b="1" dirty="0"/>
          </a:p>
        </p:txBody>
      </p:sp>
      <p:sp>
        <p:nvSpPr>
          <p:cNvPr id="17" name="Rectangle 16"/>
          <p:cNvSpPr/>
          <p:nvPr userDrawn="1"/>
        </p:nvSpPr>
        <p:spPr>
          <a:xfrm>
            <a:off x="254977" y="385020"/>
            <a:ext cx="11720146" cy="313266"/>
          </a:xfrm>
          <a:prstGeom prst="rect">
            <a:avLst/>
          </a:prstGeom>
          <a:solidFill>
            <a:srgbClr val="C00000">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00B050"/>
                </a:solidFill>
                <a:latin typeface="Arial Black" pitchFamily="34" charset="0"/>
              </a:rPr>
              <a:t>Cognate/Professional Electives</a:t>
            </a:r>
            <a:endParaRPr lang="en-PH" sz="2000" b="1" dirty="0">
              <a:solidFill>
                <a:srgbClr val="0070C0"/>
              </a:solidFill>
              <a:latin typeface="Arial Black" pitchFamily="34" charset="0"/>
            </a:endParaRPr>
          </a:p>
        </p:txBody>
      </p:sp>
    </p:spTree>
    <p:extLst>
      <p:ext uri="{BB962C8B-B14F-4D97-AF65-F5344CB8AC3E}">
        <p14:creationId xmlns:p14="http://schemas.microsoft.com/office/powerpoint/2010/main" val="313579438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A cozy coffee shop with a barista checking a digital tablet while ordering coffee beans. The counter is filled with coffee cups, a cash register, and a chalkboard menu listing different coffee options. Behind the barista, shelves stocked with coffee beans, syrups, and brewing equipment. Customers are sitting at wooden tables, enjoying their drinks, with large windows letting in natural sunlight. The atmosphere is warm and inviting, with a mix of modern and rustic deco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H"/>
          </a:p>
        </p:txBody>
      </p:sp>
      <p:sp>
        <p:nvSpPr>
          <p:cNvPr id="3" name="AutoShape 4" descr="A cozy coffee shop with a barista checking a digital tablet while ordering coffee beans. The counter is filled with coffee cups, a cash register, and a chalkboard menu listing different coffee options. Behind the barista, shelves stocked with coffee beans, syrups, and brewing equipment. Customers are sitting at wooden tables, enjoying their drinks, with large windows letting in natural sunlight. The atmosphere is warm and inviting, with a mix of modern and rustic decor."/>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H"/>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3638" y="774700"/>
            <a:ext cx="9869487" cy="5314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742539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721364" y="2562078"/>
            <a:ext cx="10749281" cy="830997"/>
          </a:xfrm>
          <a:prstGeom prst="rect">
            <a:avLst/>
          </a:prstGeom>
          <a:noFill/>
        </p:spPr>
        <p:txBody>
          <a:bodyPr wrap="square" rtlCol="0">
            <a:spAutoFit/>
          </a:bodyPr>
          <a:lstStyle/>
          <a:p>
            <a:pPr algn="ctr"/>
            <a:r>
              <a:rPr lang="en-US" sz="4800" b="1" dirty="0">
                <a:latin typeface="Arial" pitchFamily="34" charset="0"/>
                <a:cs typeface="Arial" pitchFamily="34" charset="0"/>
              </a:rPr>
              <a:t>Thank you very much for listening</a:t>
            </a:r>
            <a:r>
              <a:rPr lang="en-US" sz="3200" b="1" dirty="0">
                <a:latin typeface="Arial" pitchFamily="34" charset="0"/>
                <a:cs typeface="Arial" pitchFamily="34" charset="0"/>
              </a:rPr>
              <a:t>.</a:t>
            </a:r>
            <a:endParaRPr lang="en-US" sz="3200" b="1" dirty="0">
              <a:solidFill>
                <a:schemeClr val="accent2"/>
              </a:solidFill>
              <a:latin typeface="Arial" pitchFamily="34" charset="0"/>
              <a:cs typeface="Arial" pitchFamily="34" charset="0"/>
            </a:endParaRPr>
          </a:p>
        </p:txBody>
      </p:sp>
    </p:spTree>
    <p:extLst>
      <p:ext uri="{BB962C8B-B14F-4D97-AF65-F5344CB8AC3E}">
        <p14:creationId xmlns:p14="http://schemas.microsoft.com/office/powerpoint/2010/main" val="13283788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8400" y="746125"/>
            <a:ext cx="9859963" cy="537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839006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7925" y="769938"/>
            <a:ext cx="9840913" cy="532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763685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8875" y="779463"/>
            <a:ext cx="9879013" cy="5305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763685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8875" y="760413"/>
            <a:ext cx="9879013" cy="534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763685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8400" y="769938"/>
            <a:ext cx="9859963" cy="532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763685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3638" y="784225"/>
            <a:ext cx="9869487" cy="529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763685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3638" y="784225"/>
            <a:ext cx="9869487" cy="529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777372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8400" y="769938"/>
            <a:ext cx="9859963" cy="532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831350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2051</TotalTime>
  <Words>7</Words>
  <Application>Microsoft Office PowerPoint</Application>
  <PresentationFormat>Custom</PresentationFormat>
  <Paragraphs>1</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Wael Elmedany</dc:creator>
  <cp:lastModifiedBy>Renato Racelis Maaliw III</cp:lastModifiedBy>
  <cp:revision>372</cp:revision>
  <dcterms:created xsi:type="dcterms:W3CDTF">2018-09-30T06:22:05Z</dcterms:created>
  <dcterms:modified xsi:type="dcterms:W3CDTF">2025-04-03T22:56:48Z</dcterms:modified>
</cp:coreProperties>
</file>