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handoutMasterIdLst>
    <p:handoutMasterId r:id="rId20"/>
  </p:handoutMasterIdLst>
  <p:sldIdLst>
    <p:sldId id="408" r:id="rId2"/>
    <p:sldId id="395" r:id="rId3"/>
    <p:sldId id="396" r:id="rId4"/>
    <p:sldId id="397" r:id="rId5"/>
    <p:sldId id="398" r:id="rId6"/>
    <p:sldId id="399" r:id="rId7"/>
    <p:sldId id="400" r:id="rId8"/>
    <p:sldId id="401" r:id="rId9"/>
    <p:sldId id="402" r:id="rId10"/>
    <p:sldId id="409" r:id="rId11"/>
    <p:sldId id="414" r:id="rId12"/>
    <p:sldId id="413" r:id="rId13"/>
    <p:sldId id="412" r:id="rId14"/>
    <p:sldId id="411" r:id="rId15"/>
    <p:sldId id="410" r:id="rId16"/>
    <p:sldId id="415" r:id="rId17"/>
    <p:sldId id="31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4" autoAdjust="0"/>
    <p:restoredTop sz="94632" autoAdjust="0"/>
  </p:normalViewPr>
  <p:slideViewPr>
    <p:cSldViewPr snapToGrid="0">
      <p:cViewPr varScale="1">
        <p:scale>
          <a:sx n="68" d="100"/>
          <a:sy n="68" d="100"/>
        </p:scale>
        <p:origin x="-900"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6B94FD-5702-4F25-9A4D-07294FF3292C}" type="datetimeFigureOut">
              <a:rPr lang="en-PH" smtClean="0"/>
              <a:t>4/4/2025</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B5033A-92B8-453C-88B4-A91D8703A97C}" type="slidenum">
              <a:rPr lang="en-PH" smtClean="0"/>
              <a:t>‹#›</a:t>
            </a:fld>
            <a:endParaRPr lang="en-PH"/>
          </a:p>
        </p:txBody>
      </p:sp>
    </p:spTree>
    <p:extLst>
      <p:ext uri="{BB962C8B-B14F-4D97-AF65-F5344CB8AC3E}">
        <p14:creationId xmlns:p14="http://schemas.microsoft.com/office/powerpoint/2010/main" val="954201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5AC51-C568-4371-A28D-D14CF2BCF8BA}"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38477-70AC-4892-810E-E936ABB30F23}" type="slidenum">
              <a:rPr lang="en-US" smtClean="0"/>
              <a:t>‹#›</a:t>
            </a:fld>
            <a:endParaRPr lang="en-US"/>
          </a:p>
        </p:txBody>
      </p:sp>
    </p:spTree>
    <p:extLst>
      <p:ext uri="{BB962C8B-B14F-4D97-AF65-F5344CB8AC3E}">
        <p14:creationId xmlns:p14="http://schemas.microsoft.com/office/powerpoint/2010/main" val="374052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a:prstGeom prst="rect">
            <a:avLst/>
          </a:prstGeom>
        </p:spPr>
        <p:txBody>
          <a:bodyPr/>
          <a:lstStyle/>
          <a:p>
            <a:r>
              <a:rPr lang="en-US" dirty="0"/>
              <a:t>Click to edit Master title style</a:t>
            </a:r>
            <a:endParaRPr lang="en-PH" dirty="0"/>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a:xfrm>
            <a:off x="9000066" y="6347892"/>
            <a:ext cx="2844800" cy="365125"/>
          </a:xfrm>
          <a:prstGeom prst="rect">
            <a:avLst/>
          </a:prstGeom>
        </p:spPr>
        <p:txBody>
          <a:bodyPr/>
          <a:lstStyle/>
          <a:p>
            <a:endParaRPr lang="en-PH" dirty="0"/>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35000" y="6347893"/>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49550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PH"/>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
        <p:nvSpPr>
          <p:cNvPr id="7" name="Footer Placeholder 4">
            <a:extLst>
              <a:ext uri="{FF2B5EF4-FFF2-40B4-BE49-F238E27FC236}">
                <a16:creationId xmlns:a16="http://schemas.microsoft.com/office/drawing/2014/main" xmlns="" id="{D057E4A9-8BC1-4D03-B0CD-00353C3D487D}"/>
              </a:ext>
            </a:extLst>
          </p:cNvPr>
          <p:cNvSpPr>
            <a:spLocks noGrp="1"/>
          </p:cNvSpPr>
          <p:nvPr userDrawn="1"/>
        </p:nvSpPr>
        <p:spPr>
          <a:xfrm>
            <a:off x="4038600" y="635159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C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3ICT 2021 - 29-30 September 2021    University of Bahrain</a:t>
            </a:r>
          </a:p>
        </p:txBody>
      </p:sp>
    </p:spTree>
    <p:extLst>
      <p:ext uri="{BB962C8B-B14F-4D97-AF65-F5344CB8AC3E}">
        <p14:creationId xmlns:p14="http://schemas.microsoft.com/office/powerpoint/2010/main" val="238409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a:prstGeom prst="rect">
            <a:avLst/>
          </a:prstGeo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09600" y="274647"/>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9075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8370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a:prstGeom prst="rect">
            <a:avLst/>
          </a:prstGeom>
        </p:spPr>
        <p:txBody>
          <a:bodyPr anchor="t"/>
          <a:lstStyle>
            <a:lvl1pPr algn="l">
              <a:defRPr sz="4000" b="1" cap="all"/>
            </a:lvl1pPr>
          </a:lstStyle>
          <a:p>
            <a:r>
              <a:rPr lang="en-US"/>
              <a:t>Click to edit Master title style</a:t>
            </a:r>
            <a:endParaRPr lang="en-PH"/>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25429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sz="half" idx="1"/>
          </p:nvPr>
        </p:nvSpPr>
        <p:spPr>
          <a:xfrm>
            <a:off x="609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97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36266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a:xfrm>
            <a:off x="609600" y="6356359"/>
            <a:ext cx="2844800" cy="365125"/>
          </a:xfrm>
          <a:prstGeom prst="rect">
            <a:avLst/>
          </a:prstGeom>
        </p:spPr>
        <p:txBody>
          <a:bodyPr/>
          <a:lstStyle/>
          <a:p>
            <a:endParaRPr lang="en-PH"/>
          </a:p>
        </p:txBody>
      </p:sp>
      <p:sp>
        <p:nvSpPr>
          <p:cNvPr id="8" name="Footer Placeholder 7"/>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65633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Date Placeholder 2"/>
          <p:cNvSpPr>
            <a:spLocks noGrp="1"/>
          </p:cNvSpPr>
          <p:nvPr>
            <p:ph type="dt" sz="half" idx="10"/>
          </p:nvPr>
        </p:nvSpPr>
        <p:spPr>
          <a:xfrm>
            <a:off x="609600" y="6356359"/>
            <a:ext cx="2844800" cy="365125"/>
          </a:xfrm>
          <a:prstGeom prst="rect">
            <a:avLst/>
          </a:prstGeom>
        </p:spPr>
        <p:txBody>
          <a:bodyPr/>
          <a:lstStyle/>
          <a:p>
            <a:endParaRPr lang="en-PH"/>
          </a:p>
        </p:txBody>
      </p:sp>
      <p:sp>
        <p:nvSpPr>
          <p:cNvPr id="4" name="Footer Placeholder 3"/>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6251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9"/>
            <a:ext cx="2844800" cy="365125"/>
          </a:xfrm>
          <a:prstGeom prst="rect">
            <a:avLst/>
          </a:prstGeom>
        </p:spPr>
        <p:txBody>
          <a:bodyPr/>
          <a:lstStyle/>
          <a:p>
            <a:endParaRPr lang="en-PH"/>
          </a:p>
        </p:txBody>
      </p:sp>
      <p:sp>
        <p:nvSpPr>
          <p:cNvPr id="3" name="Footer Placeholder 2"/>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79775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a:prstGeom prst="rect">
            <a:avLst/>
          </a:prstGeo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4766733" y="273059"/>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408517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7177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02833"/>
            <a:ext cx="12192000" cy="4551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p:cNvSpPr/>
          <p:nvPr userDrawn="1"/>
        </p:nvSpPr>
        <p:spPr>
          <a:xfrm>
            <a:off x="1" y="6451773"/>
            <a:ext cx="12192000" cy="368300"/>
          </a:xfrm>
          <a:prstGeom prst="rect">
            <a:avLst/>
          </a:prstGeom>
          <a:solidFill>
            <a:schemeClr val="tx2">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SEASONAL AUTOREGRESIVE </a:t>
            </a:r>
            <a:r>
              <a:rPr lang="en-US" sz="1400" b="1" dirty="0"/>
              <a:t>INTEGRATED </a:t>
            </a:r>
            <a:r>
              <a:rPr lang="en-US" sz="1400" b="1" dirty="0" smtClean="0"/>
              <a:t> MOVING </a:t>
            </a:r>
            <a:r>
              <a:rPr lang="en-US" sz="1400" b="1" dirty="0"/>
              <a:t>AVERAGE </a:t>
            </a:r>
            <a:r>
              <a:rPr lang="en-US" sz="1400" b="1" dirty="0" smtClean="0"/>
              <a:t>WITH EXOGENOUS</a:t>
            </a:r>
            <a:r>
              <a:rPr lang="en-US" sz="1400" b="1" baseline="0" dirty="0" smtClean="0"/>
              <a:t> VARIABLES </a:t>
            </a:r>
            <a:r>
              <a:rPr lang="en-US" sz="1400" b="1" dirty="0" smtClean="0"/>
              <a:t>(SARIMAX)</a:t>
            </a:r>
            <a:endParaRPr lang="en-PH" sz="1400" b="1" dirty="0"/>
          </a:p>
        </p:txBody>
      </p:sp>
      <p:sp>
        <p:nvSpPr>
          <p:cNvPr id="17" name="Rectangle 16"/>
          <p:cNvSpPr/>
          <p:nvPr userDrawn="1"/>
        </p:nvSpPr>
        <p:spPr>
          <a:xfrm>
            <a:off x="254977" y="385020"/>
            <a:ext cx="11720146" cy="313266"/>
          </a:xfrm>
          <a:prstGeom prst="rect">
            <a:avLst/>
          </a:prstGeom>
          <a:solidFill>
            <a:srgbClr val="C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Arial Black" pitchFamily="34" charset="0"/>
              </a:rPr>
              <a:t>Cognate/Professional Electives</a:t>
            </a:r>
            <a:endParaRPr lang="en-PH" sz="2000" b="1" dirty="0">
              <a:solidFill>
                <a:srgbClr val="0070C0"/>
              </a:solidFill>
              <a:latin typeface="Arial Black" pitchFamily="34" charset="0"/>
            </a:endParaRPr>
          </a:p>
        </p:txBody>
      </p:sp>
    </p:spTree>
    <p:extLst>
      <p:ext uri="{BB962C8B-B14F-4D97-AF65-F5344CB8AC3E}">
        <p14:creationId xmlns:p14="http://schemas.microsoft.com/office/powerpoint/2010/main" val="31357943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75" y="765175"/>
            <a:ext cx="9879013"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3135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769938"/>
            <a:ext cx="9859963"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24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779463"/>
            <a:ext cx="9850437"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88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638" y="784225"/>
            <a:ext cx="9869487"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888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638" y="793750"/>
            <a:ext cx="9869487"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88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779463"/>
            <a:ext cx="9888537"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888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788988"/>
            <a:ext cx="9850437"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88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774700"/>
            <a:ext cx="9859963"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837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830997"/>
          </a:xfrm>
          <a:prstGeom prst="rect">
            <a:avLst/>
          </a:prstGeom>
          <a:noFill/>
        </p:spPr>
        <p:txBody>
          <a:bodyPr wrap="square" rtlCol="0">
            <a:spAutoFit/>
          </a:bodyPr>
          <a:lstStyle/>
          <a:p>
            <a:pPr algn="ctr"/>
            <a:r>
              <a:rPr lang="en-US" sz="4800" b="1" dirty="0">
                <a:latin typeface="Arial" pitchFamily="34" charset="0"/>
                <a:cs typeface="Arial" pitchFamily="34" charset="0"/>
              </a:rPr>
              <a:t>Thank you very much for listening</a:t>
            </a:r>
            <a:r>
              <a:rPr lang="en-US" sz="3200" b="1" dirty="0">
                <a:latin typeface="Arial" pitchFamily="34" charset="0"/>
                <a:cs typeface="Arial" pitchFamily="34" charset="0"/>
              </a:rPr>
              <a:t>.</a:t>
            </a:r>
            <a:endParaRPr lang="en-US" sz="32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32837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779463"/>
            <a:ext cx="9859963"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25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774700"/>
            <a:ext cx="9859963"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9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774700"/>
            <a:ext cx="9859963"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36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788988"/>
            <a:ext cx="9859963"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36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769938"/>
            <a:ext cx="9840913"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36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638" y="779463"/>
            <a:ext cx="9869487"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36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784225"/>
            <a:ext cx="9850437"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368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769938"/>
            <a:ext cx="9840913"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737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2172</TotalTime>
  <Words>7</Words>
  <Application>Microsoft Office PowerPoint</Application>
  <PresentationFormat>Custom</PresentationFormat>
  <Paragraphs>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Wael Elmedany</dc:creator>
  <cp:lastModifiedBy>Renato Racelis Maaliw III</cp:lastModifiedBy>
  <cp:revision>374</cp:revision>
  <dcterms:created xsi:type="dcterms:W3CDTF">2018-09-30T06:22:05Z</dcterms:created>
  <dcterms:modified xsi:type="dcterms:W3CDTF">2025-04-04T01:02:41Z</dcterms:modified>
</cp:coreProperties>
</file>