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"/>
  </p:notesMasterIdLst>
  <p:sldIdLst>
    <p:sldId id="258" r:id="rId2"/>
    <p:sldId id="384" r:id="rId3"/>
    <p:sldId id="38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B8"/>
    <a:srgbClr val="007033"/>
    <a:srgbClr val="5B1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46" autoAdjust="0"/>
    <p:restoredTop sz="86443" autoAdjust="0"/>
  </p:normalViewPr>
  <p:slideViewPr>
    <p:cSldViewPr snapToGrid="0">
      <p:cViewPr>
        <p:scale>
          <a:sx n="70" d="100"/>
          <a:sy n="70" d="100"/>
        </p:scale>
        <p:origin x="-1632" y="-5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322315"/>
            <a:ext cx="12192000" cy="535685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19469"/>
            <a:ext cx="12192000" cy="368300"/>
          </a:xfrm>
          <a:prstGeom prst="rect">
            <a:avLst/>
          </a:prstGeom>
          <a:solidFill>
            <a:schemeClr val="accent3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baseline="0" dirty="0" smtClean="0"/>
              <a:t>Front-End Web Development</a:t>
            </a:r>
            <a:endParaRPr lang="en-PH" sz="1400" b="1" dirty="0"/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30731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CSS </a:t>
            </a:r>
            <a:r>
              <a:rPr lang="en-US" sz="7200" b="1" dirty="0" smtClean="0"/>
              <a:t>Page Centering</a:t>
            </a:r>
            <a:endParaRPr lang="en-PH" sz="7200" b="1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368613"/>
            <a:ext cx="11430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Page Centering</a:t>
            </a:r>
            <a:endParaRPr lang="en-US" sz="4000" b="1" dirty="0" smtClean="0"/>
          </a:p>
          <a:p>
            <a:endParaRPr lang="en-US" sz="4000" b="1" dirty="0" smtClean="0"/>
          </a:p>
          <a:p>
            <a:pPr marL="571500" indent="-571500">
              <a:buFontTx/>
              <a:buChar char="-"/>
            </a:pPr>
            <a:r>
              <a:rPr lang="en-US" sz="4000" b="1" dirty="0" smtClean="0"/>
              <a:t>a </a:t>
            </a:r>
            <a:r>
              <a:rPr lang="en-US" sz="4000" b="1" dirty="0" smtClean="0">
                <a:solidFill>
                  <a:srgbClr val="FF0000"/>
                </a:solidFill>
              </a:rPr>
              <a:t>common</a:t>
            </a:r>
            <a:r>
              <a:rPr lang="en-US" sz="4000" b="1" dirty="0" smtClean="0"/>
              <a:t> task in web design</a:t>
            </a:r>
            <a:endParaRPr lang="en-US" sz="4000" b="1" dirty="0" smtClean="0"/>
          </a:p>
          <a:p>
            <a:pPr marL="571500" indent="-571500">
              <a:buFontTx/>
              <a:buChar char="-"/>
            </a:pPr>
            <a:endParaRPr lang="en-US" sz="4000" b="1" dirty="0"/>
          </a:p>
          <a:p>
            <a:pPr marL="571500" indent="-571500">
              <a:buFontTx/>
              <a:buChar char="-"/>
            </a:pPr>
            <a:r>
              <a:rPr lang="en-US" sz="4000" b="1" dirty="0" smtClean="0"/>
              <a:t>can be done </a:t>
            </a:r>
            <a:r>
              <a:rPr lang="en-US" sz="4000" b="1" dirty="0" smtClean="0">
                <a:solidFill>
                  <a:srgbClr val="FF0000"/>
                </a:solidFill>
              </a:rPr>
              <a:t>using several techniques</a:t>
            </a:r>
            <a:r>
              <a:rPr lang="en-US" sz="4000" b="1" dirty="0" smtClean="0"/>
              <a:t> in CSS depending on the context and the elements you are working with.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4222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245781"/>
            <a:ext cx="11430000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Common Method</a:t>
            </a:r>
            <a:endParaRPr lang="en-US" sz="4000" b="1" dirty="0" smtClean="0"/>
          </a:p>
          <a:p>
            <a:endParaRPr lang="en-US" sz="2500" b="1" dirty="0" smtClean="0"/>
          </a:p>
          <a:p>
            <a:r>
              <a:rPr lang="en-US" sz="4400" b="1" dirty="0" smtClean="0">
                <a:solidFill>
                  <a:srgbClr val="0070C0"/>
                </a:solidFill>
              </a:rPr>
              <a:t>margin: auto</a:t>
            </a:r>
            <a:endParaRPr lang="en-US" sz="44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5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1858</TotalTime>
  <Words>37</Words>
  <Application>Microsoft Office PowerPoint</Application>
  <PresentationFormat>Custom</PresentationFormat>
  <Paragraphs>10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Renato Racelis Maaliw III</cp:lastModifiedBy>
  <cp:revision>422</cp:revision>
  <dcterms:created xsi:type="dcterms:W3CDTF">2018-09-30T06:22:05Z</dcterms:created>
  <dcterms:modified xsi:type="dcterms:W3CDTF">2024-07-08T06:13:43Z</dcterms:modified>
</cp:coreProperties>
</file>