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8" r:id="rId2"/>
    <p:sldId id="370" r:id="rId3"/>
    <p:sldId id="395" r:id="rId4"/>
    <p:sldId id="396" r:id="rId5"/>
    <p:sldId id="397" r:id="rId6"/>
    <p:sldId id="398" r:id="rId7"/>
    <p:sldId id="399" r:id="rId8"/>
    <p:sldId id="400" r:id="rId9"/>
    <p:sldId id="392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74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26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STL DECOMPOSITION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STL Decomposition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STL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Seasonal-Trend Decomposition using LOESS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Uses locally weighted regression for smoothing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Allows flexible seasonality adjustments</a:t>
            </a:r>
            <a:endParaRPr lang="en-PH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STL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Better than traditional methods (like ETS)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It can handle changing seasonality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Robust to outliers</a:t>
            </a:r>
            <a:endParaRPr lang="en-PH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5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8C818-D8F1-465A-8BDF-48DA6F9E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020" y="1306911"/>
            <a:ext cx="9584047" cy="36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Benefits of STL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Handles complex seasonality (climate, traffic)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Works with irregular time series (non-uniform observations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More accurate that traditional methods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Robust to outliers</a:t>
            </a:r>
            <a:endParaRPr lang="en-PH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4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24C18-1416-4AF4-9A2E-66CED4BFB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4" y="873684"/>
            <a:ext cx="6336124" cy="54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E1C40-2263-4297-8E5F-27CEE27F3B81}"/>
              </a:ext>
            </a:extLst>
          </p:cNvPr>
          <p:cNvSpPr txBox="1"/>
          <p:nvPr/>
        </p:nvSpPr>
        <p:spPr>
          <a:xfrm>
            <a:off x="6957462" y="776026"/>
            <a:ext cx="489465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Trend</a:t>
            </a:r>
          </a:p>
          <a:p>
            <a:endParaRPr lang="en-US" sz="1600" b="1" dirty="0"/>
          </a:p>
          <a:p>
            <a:r>
              <a:rPr lang="en-US" sz="2400" b="1" dirty="0"/>
              <a:t>ETS:</a:t>
            </a:r>
          </a:p>
          <a:p>
            <a:r>
              <a:rPr lang="en-US" sz="2400" dirty="0"/>
              <a:t>Rigid and smooth</a:t>
            </a:r>
          </a:p>
          <a:p>
            <a:r>
              <a:rPr lang="en-US" sz="2400" dirty="0"/>
              <a:t>Works well when trend is steady</a:t>
            </a:r>
          </a:p>
          <a:p>
            <a:endParaRPr lang="en-US" sz="2400" dirty="0"/>
          </a:p>
          <a:p>
            <a:r>
              <a:rPr lang="en-US" sz="2400" b="1" dirty="0"/>
              <a:t>STL</a:t>
            </a:r>
          </a:p>
          <a:p>
            <a:r>
              <a:rPr lang="en-US" sz="2400" dirty="0"/>
              <a:t>Flexible, captures variations better</a:t>
            </a:r>
          </a:p>
          <a:p>
            <a:r>
              <a:rPr lang="en-US" sz="2400" dirty="0"/>
              <a:t>Can detect local trend shifts that ETS might smooth out too aggressively</a:t>
            </a:r>
          </a:p>
          <a:p>
            <a:endParaRPr lang="en-US" sz="2400" dirty="0"/>
          </a:p>
          <a:p>
            <a:r>
              <a:rPr lang="en-US" sz="2400" dirty="0"/>
              <a:t>* If you need smooth forecast, ETS is better. If your trend changes over time, STL is better *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51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24C18-1416-4AF4-9A2E-66CED4BFB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4" y="873684"/>
            <a:ext cx="6336124" cy="54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E1C40-2263-4297-8E5F-27CEE27F3B81}"/>
              </a:ext>
            </a:extLst>
          </p:cNvPr>
          <p:cNvSpPr txBox="1"/>
          <p:nvPr/>
        </p:nvSpPr>
        <p:spPr>
          <a:xfrm>
            <a:off x="6957462" y="811538"/>
            <a:ext cx="4894654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Seasonality</a:t>
            </a:r>
          </a:p>
          <a:p>
            <a:endParaRPr lang="en-US" sz="1600" b="1" dirty="0"/>
          </a:p>
          <a:p>
            <a:r>
              <a:rPr lang="en-US" sz="2400" b="1" dirty="0"/>
              <a:t>ETS:</a:t>
            </a:r>
          </a:p>
          <a:p>
            <a:r>
              <a:rPr lang="en-US" sz="2000" dirty="0"/>
              <a:t>Seasonality is fixed, it assumes same seasonal pattern throughout.</a:t>
            </a:r>
          </a:p>
          <a:p>
            <a:r>
              <a:rPr lang="en-US" sz="2000" dirty="0"/>
              <a:t>If seasonality changes over time, ETS might not capture it well.</a:t>
            </a:r>
          </a:p>
          <a:p>
            <a:endParaRPr lang="en-US" sz="1100" dirty="0"/>
          </a:p>
          <a:p>
            <a:r>
              <a:rPr lang="en-US" sz="2400" b="1" dirty="0"/>
              <a:t>STL</a:t>
            </a:r>
          </a:p>
          <a:p>
            <a:r>
              <a:rPr lang="en-US" sz="2000" dirty="0"/>
              <a:t>Seasonality is more flexible &amp; adjusts slightly over time.</a:t>
            </a:r>
          </a:p>
          <a:p>
            <a:r>
              <a:rPr lang="en-US" sz="2000" dirty="0"/>
              <a:t>Allows for shifting seasonal effects, making it better for handling seasonality changes</a:t>
            </a:r>
          </a:p>
          <a:p>
            <a:endParaRPr lang="en-US" sz="2000" dirty="0"/>
          </a:p>
          <a:p>
            <a:r>
              <a:rPr lang="en-US" sz="2000" dirty="0"/>
              <a:t>* If seasonality remains constant, ETS is good. If seasonality shifts over time, STL is better *</a:t>
            </a:r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61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24C18-1416-4AF4-9A2E-66CED4BFB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4" y="873684"/>
            <a:ext cx="6336124" cy="543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7E1C40-2263-4297-8E5F-27CEE27F3B81}"/>
              </a:ext>
            </a:extLst>
          </p:cNvPr>
          <p:cNvSpPr txBox="1"/>
          <p:nvPr/>
        </p:nvSpPr>
        <p:spPr>
          <a:xfrm>
            <a:off x="6957462" y="811538"/>
            <a:ext cx="489465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Residual</a:t>
            </a:r>
          </a:p>
          <a:p>
            <a:endParaRPr lang="en-US" sz="1600" b="1" dirty="0"/>
          </a:p>
          <a:p>
            <a:r>
              <a:rPr lang="en-US" sz="2400" b="1" dirty="0"/>
              <a:t>ETS:</a:t>
            </a:r>
          </a:p>
          <a:p>
            <a:r>
              <a:rPr lang="en-US" sz="2000" dirty="0"/>
              <a:t>More structured, it might not fully capture some variations.</a:t>
            </a:r>
          </a:p>
          <a:p>
            <a:r>
              <a:rPr lang="en-US" sz="2000" dirty="0"/>
              <a:t>This could lead to autocorrelated residuals, which is not ideal.</a:t>
            </a:r>
          </a:p>
          <a:p>
            <a:endParaRPr lang="en-US" sz="1100" dirty="0"/>
          </a:p>
          <a:p>
            <a:r>
              <a:rPr lang="en-US" sz="2400" b="1" dirty="0"/>
              <a:t>STL</a:t>
            </a:r>
          </a:p>
          <a:p>
            <a:r>
              <a:rPr lang="en-US" sz="2000" dirty="0"/>
              <a:t>The residuals look more random, meaning it has done a better job of extracting trend and seasonality, making it robust to outliers.</a:t>
            </a:r>
          </a:p>
          <a:p>
            <a:endParaRPr lang="en-US" sz="2000" dirty="0"/>
          </a:p>
          <a:p>
            <a:r>
              <a:rPr lang="en-US" sz="2000" dirty="0"/>
              <a:t>* If your data has sudden changes or outliers, STL is better. If your data is stable, ETS is fine.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487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2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1305</TotalTime>
  <Words>292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273</cp:revision>
  <dcterms:created xsi:type="dcterms:W3CDTF">2018-09-30T06:22:05Z</dcterms:created>
  <dcterms:modified xsi:type="dcterms:W3CDTF">2025-02-26T02:22:51Z</dcterms:modified>
</cp:coreProperties>
</file>