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375" r:id="rId3"/>
    <p:sldId id="378" r:id="rId4"/>
    <p:sldId id="379" r:id="rId5"/>
    <p:sldId id="3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Cascading Style Sheets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606085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CSS</a:t>
            </a:r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- describes the visual style and presentation of the content written in HTML</a:t>
            </a:r>
          </a:p>
          <a:p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smtClean="0"/>
              <a:t>consists of properties that web pages use to format content (e.g. font, text, spacing, layout and many more)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727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Syntax</a:t>
            </a:r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</a:t>
            </a:r>
            <a:r>
              <a:rPr lang="en-US" sz="3200" b="1" dirty="0" smtClean="0"/>
              <a:t> blue;</a:t>
            </a:r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text-align:</a:t>
            </a:r>
            <a:r>
              <a:rPr lang="en-US" sz="3200" b="1" dirty="0" smtClean="0"/>
              <a:t> center;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font-size:</a:t>
            </a:r>
            <a:r>
              <a:rPr lang="en-US" sz="3200" b="1" dirty="0" smtClean="0"/>
              <a:t> 20px;</a:t>
            </a:r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Styling</a:t>
            </a:r>
          </a:p>
          <a:p>
            <a:endParaRPr lang="en-US" sz="4000" b="1" dirty="0" smtClean="0"/>
          </a:p>
          <a:p>
            <a:pPr marL="742950" indent="-742950">
              <a:buAutoNum type="arabicPeriod"/>
            </a:pPr>
            <a:r>
              <a:rPr lang="en-US" sz="4000" b="1" dirty="0" smtClean="0"/>
              <a:t>Inline</a:t>
            </a:r>
          </a:p>
          <a:p>
            <a:pPr marL="742950" indent="-742950">
              <a:buAutoNum type="arabicPeriod"/>
            </a:pPr>
            <a:r>
              <a:rPr lang="en-US" sz="4000" b="1" dirty="0" smtClean="0"/>
              <a:t>Internal</a:t>
            </a:r>
          </a:p>
          <a:p>
            <a:pPr marL="742950" indent="-742950">
              <a:buAutoNum type="arabicPeriod"/>
            </a:pPr>
            <a:r>
              <a:rPr lang="en-US" sz="4000" b="1" dirty="0" smtClean="0"/>
              <a:t>External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13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Styling Texts (properties)</a:t>
            </a:r>
          </a:p>
          <a:p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3600" b="1" dirty="0" smtClean="0">
                <a:solidFill>
                  <a:srgbClr val="0070C0"/>
                </a:solidFill>
              </a:rPr>
              <a:t>color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font-size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font-weight</a:t>
            </a:r>
            <a:r>
              <a:rPr lang="en-US" sz="3600" b="1" dirty="0" smtClean="0"/>
              <a:t>: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font-family</a:t>
            </a:r>
            <a:r>
              <a:rPr lang="en-US" sz="3600" b="1" dirty="0" smtClean="0"/>
              <a:t>: 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text-transform</a:t>
            </a:r>
            <a:r>
              <a:rPr lang="en-US" sz="3600" b="1" dirty="0" smtClean="0"/>
              <a:t>: </a:t>
            </a:r>
            <a:endParaRPr lang="en-US" sz="3600" b="1" dirty="0"/>
          </a:p>
          <a:p>
            <a:r>
              <a:rPr lang="en-US" sz="3600" b="1" dirty="0">
                <a:solidFill>
                  <a:srgbClr val="0070C0"/>
                </a:solidFill>
              </a:rPr>
              <a:t>font-style</a:t>
            </a:r>
            <a:r>
              <a:rPr lang="en-US" sz="3600" b="1" dirty="0" smtClean="0"/>
              <a:t>: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text-align</a:t>
            </a:r>
            <a:r>
              <a:rPr lang="en-US" sz="3600" b="1" dirty="0" smtClean="0"/>
              <a:t>: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line-height</a:t>
            </a:r>
            <a:r>
              <a:rPr lang="en-US" sz="3600" b="1" dirty="0" smtClean="0"/>
              <a:t>:</a:t>
            </a:r>
            <a:r>
              <a:rPr lang="en-US" sz="3600" b="1" dirty="0" smtClean="0">
                <a:solidFill>
                  <a:srgbClr val="0070C0"/>
                </a:solidFill>
              </a:rPr>
              <a:t>  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1716</TotalTime>
  <Words>90</Words>
  <Application>Microsoft Office PowerPoint</Application>
  <PresentationFormat>Custom</PresentationFormat>
  <Paragraphs>32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387</cp:revision>
  <dcterms:created xsi:type="dcterms:W3CDTF">2018-09-30T06:22:05Z</dcterms:created>
  <dcterms:modified xsi:type="dcterms:W3CDTF">2024-06-26T06:17:32Z</dcterms:modified>
</cp:coreProperties>
</file>