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"/>
  </p:notesMasterIdLst>
  <p:sldIdLst>
    <p:sldId id="258" r:id="rId2"/>
    <p:sldId id="37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B8"/>
    <a:srgbClr val="007033"/>
    <a:srgbClr val="5B1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0" autoAdjust="0"/>
    <p:restoredTop sz="92671" autoAdjust="0"/>
  </p:normalViewPr>
  <p:slideViewPr>
    <p:cSldViewPr snapToGrid="0">
      <p:cViewPr>
        <p:scale>
          <a:sx n="70" d="100"/>
          <a:sy n="70" d="100"/>
        </p:scale>
        <p:origin x="-1554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322315"/>
            <a:ext cx="12192000" cy="535685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19469"/>
            <a:ext cx="12192000" cy="368300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baseline="0" dirty="0" smtClean="0"/>
              <a:t>Front-End Web Development</a:t>
            </a:r>
            <a:endParaRPr lang="en-PH" sz="1400" b="1" dirty="0"/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9076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CSS </a:t>
            </a:r>
            <a:r>
              <a:rPr lang="en-US" sz="7200" b="1" dirty="0" smtClean="0"/>
              <a:t>Pseudo-Classes</a:t>
            </a:r>
            <a:endParaRPr lang="en-PH" sz="7200" b="1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382261"/>
            <a:ext cx="11430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Pseudo-Classes</a:t>
            </a:r>
            <a:endParaRPr lang="en-US" sz="4000" b="1" dirty="0" smtClean="0"/>
          </a:p>
          <a:p>
            <a:endParaRPr lang="en-US" sz="4000" b="1" dirty="0"/>
          </a:p>
          <a:p>
            <a:r>
              <a:rPr lang="en-US" sz="3200" b="1" dirty="0" smtClean="0">
                <a:solidFill>
                  <a:srgbClr val="0070C0"/>
                </a:solidFill>
              </a:rPr>
              <a:t>:link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:visited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:hover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:active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:checked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:nth-child()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:not()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:first-child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:last-child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8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1746</TotalTime>
  <Words>24</Words>
  <Application>Microsoft Office PowerPoint</Application>
  <PresentationFormat>Custom</PresentationFormat>
  <Paragraphs>13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398</cp:revision>
  <dcterms:created xsi:type="dcterms:W3CDTF">2018-09-30T06:22:05Z</dcterms:created>
  <dcterms:modified xsi:type="dcterms:W3CDTF">2024-06-26T06:31:57Z</dcterms:modified>
</cp:coreProperties>
</file>