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sldIdLst>
    <p:sldId id="258" r:id="rId2"/>
    <p:sldId id="378" r:id="rId3"/>
    <p:sldId id="3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007033"/>
    <a:srgbClr val="5B1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0" autoAdjust="0"/>
    <p:restoredTop sz="92671" autoAdjust="0"/>
  </p:normalViewPr>
  <p:slideViewPr>
    <p:cSldViewPr snapToGrid="0">
      <p:cViewPr>
        <p:scale>
          <a:sx n="70" d="100"/>
          <a:sy n="70" d="100"/>
        </p:scale>
        <p:origin x="-1554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22315"/>
            <a:ext cx="12192000" cy="535685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19469"/>
            <a:ext cx="12192000" cy="368300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baseline="0" dirty="0" smtClean="0"/>
              <a:t>Front-End Web Development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9076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CSS Pseudo-Classes</a:t>
            </a:r>
            <a:endParaRPr lang="en-PH" sz="7200" b="1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82261"/>
            <a:ext cx="1143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Pseudo-Classes</a:t>
            </a:r>
          </a:p>
          <a:p>
            <a:endParaRPr lang="en-US" sz="4000" b="1" dirty="0" smtClean="0"/>
          </a:p>
          <a:p>
            <a:r>
              <a:rPr lang="en-US" sz="4000" b="1" dirty="0" smtClean="0"/>
              <a:t>- are keywords added to selectors that specify a </a:t>
            </a:r>
            <a:r>
              <a:rPr lang="en-US" sz="4000" b="1" dirty="0" smtClean="0">
                <a:solidFill>
                  <a:srgbClr val="FF0000"/>
                </a:solidFill>
              </a:rPr>
              <a:t>special state </a:t>
            </a:r>
            <a:r>
              <a:rPr lang="en-US" sz="4000" b="1" dirty="0" smtClean="0"/>
              <a:t>of the selected elements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478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82261"/>
            <a:ext cx="1143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Pseudo-Classes</a:t>
            </a:r>
          </a:p>
          <a:p>
            <a:endParaRPr lang="en-US" sz="4000" b="1" dirty="0"/>
          </a:p>
          <a:p>
            <a:r>
              <a:rPr lang="en-US" sz="3200" b="1" dirty="0" smtClean="0">
                <a:solidFill>
                  <a:srgbClr val="0070C0"/>
                </a:solidFill>
              </a:rPr>
              <a:t>:</a:t>
            </a:r>
            <a:r>
              <a:rPr lang="en-US" sz="3200" b="1" dirty="0" smtClean="0">
                <a:solidFill>
                  <a:srgbClr val="0070C0"/>
                </a:solidFill>
              </a:rPr>
              <a:t>link	</a:t>
            </a:r>
            <a:r>
              <a:rPr lang="en-US" sz="3200" b="1" dirty="0" smtClean="0"/>
              <a:t>		- selects unvisited links			</a:t>
            </a:r>
            <a:endParaRPr lang="en-US" sz="3200" b="1" dirty="0" smtClean="0"/>
          </a:p>
          <a:p>
            <a:r>
              <a:rPr lang="en-US" sz="3200" b="1" dirty="0">
                <a:solidFill>
                  <a:srgbClr val="0070C0"/>
                </a:solidFill>
              </a:rPr>
              <a:t>:visited</a:t>
            </a:r>
            <a:r>
              <a:rPr lang="en-US" sz="3200" b="1" dirty="0" smtClean="0"/>
              <a:t>		- selects links that are already visited</a:t>
            </a:r>
            <a:endParaRPr lang="en-US" sz="3200" b="1" dirty="0" smtClean="0"/>
          </a:p>
          <a:p>
            <a:r>
              <a:rPr lang="en-US" sz="3200" b="1" dirty="0">
                <a:solidFill>
                  <a:srgbClr val="0070C0"/>
                </a:solidFill>
              </a:rPr>
              <a:t>:hover</a:t>
            </a:r>
            <a:r>
              <a:rPr lang="en-US" sz="3200" b="1" dirty="0" smtClean="0"/>
              <a:t>		</a:t>
            </a:r>
            <a:r>
              <a:rPr lang="en-US" sz="2800" b="1" dirty="0" smtClean="0"/>
              <a:t>- applies styles when the user hovers over an element</a:t>
            </a:r>
            <a:endParaRPr lang="en-US" sz="2800" b="1" dirty="0" smtClean="0"/>
          </a:p>
          <a:p>
            <a:r>
              <a:rPr lang="en-US" sz="3200" b="1" dirty="0">
                <a:solidFill>
                  <a:srgbClr val="0070C0"/>
                </a:solidFill>
              </a:rPr>
              <a:t>:active</a:t>
            </a:r>
            <a:r>
              <a:rPr lang="en-US" sz="3200" b="1" dirty="0" smtClean="0"/>
              <a:t>		- targets element that is being activated</a:t>
            </a:r>
            <a:endParaRPr lang="en-US" sz="3200" b="1" dirty="0" smtClean="0"/>
          </a:p>
          <a:p>
            <a:r>
              <a:rPr lang="en-US" sz="3200" b="1" dirty="0">
                <a:solidFill>
                  <a:srgbClr val="0070C0"/>
                </a:solidFill>
              </a:rPr>
              <a:t>:checked	</a:t>
            </a:r>
            <a:r>
              <a:rPr lang="en-US" sz="3200" b="1" dirty="0" smtClean="0"/>
              <a:t>	- applies to checkboxes or radio buttons</a:t>
            </a:r>
            <a:endParaRPr lang="en-US" sz="3200" b="1" dirty="0" smtClean="0"/>
          </a:p>
          <a:p>
            <a:r>
              <a:rPr lang="en-US" sz="3200" b="1" dirty="0">
                <a:solidFill>
                  <a:srgbClr val="0070C0"/>
                </a:solidFill>
              </a:rPr>
              <a:t>:nth-child()</a:t>
            </a:r>
            <a:r>
              <a:rPr lang="en-US" sz="3200" b="1" dirty="0" smtClean="0"/>
              <a:t>	</a:t>
            </a:r>
            <a:r>
              <a:rPr lang="en-US" sz="2400" b="1" dirty="0" smtClean="0"/>
              <a:t>- matches elements based on their position in a group of siblings</a:t>
            </a:r>
            <a:endParaRPr lang="en-US" sz="2400" b="1" dirty="0" smtClean="0"/>
          </a:p>
          <a:p>
            <a:r>
              <a:rPr lang="en-US" sz="3200" b="1" dirty="0">
                <a:solidFill>
                  <a:srgbClr val="0070C0"/>
                </a:solidFill>
              </a:rPr>
              <a:t>:not()</a:t>
            </a:r>
            <a:r>
              <a:rPr lang="en-US" sz="3200" b="1" dirty="0" smtClean="0"/>
              <a:t>		- elements that do not match a given selector</a:t>
            </a:r>
            <a:endParaRPr lang="en-US" sz="3200" b="1" dirty="0" smtClean="0"/>
          </a:p>
          <a:p>
            <a:r>
              <a:rPr lang="en-US" sz="3200" b="1" dirty="0">
                <a:solidFill>
                  <a:srgbClr val="0070C0"/>
                </a:solidFill>
              </a:rPr>
              <a:t>:first-child	</a:t>
            </a:r>
            <a:r>
              <a:rPr lang="en-US" sz="3200" b="1" dirty="0" smtClean="0"/>
              <a:t>	- first child of a parent element</a:t>
            </a:r>
            <a:endParaRPr lang="en-US" sz="3200" b="1" dirty="0" smtClean="0"/>
          </a:p>
          <a:p>
            <a:r>
              <a:rPr lang="en-US" sz="3200" b="1" dirty="0">
                <a:solidFill>
                  <a:srgbClr val="0070C0"/>
                </a:solidFill>
              </a:rPr>
              <a:t>:last-child	</a:t>
            </a:r>
            <a:r>
              <a:rPr lang="en-US" sz="3200" b="1" dirty="0" smtClean="0"/>
              <a:t>	- last child of a parent element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656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1763</TotalTime>
  <Words>22</Words>
  <Application>Microsoft Office PowerPoint</Application>
  <PresentationFormat>Custom</PresentationFormat>
  <Paragraphs>16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400</cp:revision>
  <dcterms:created xsi:type="dcterms:W3CDTF">2018-09-30T06:22:05Z</dcterms:created>
  <dcterms:modified xsi:type="dcterms:W3CDTF">2024-07-02T15:03:01Z</dcterms:modified>
</cp:coreProperties>
</file>