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8" r:id="rId2"/>
    <p:sldId id="334" r:id="rId3"/>
    <p:sldId id="335" r:id="rId4"/>
    <p:sldId id="336" r:id="rId5"/>
    <p:sldId id="350" r:id="rId6"/>
    <p:sldId id="352" r:id="rId7"/>
    <p:sldId id="353" r:id="rId8"/>
    <p:sldId id="354" r:id="rId9"/>
    <p:sldId id="355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-66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29/10/2024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VISUALIZATION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Data Visualization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Engineer &amp; Professor 1, 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42016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Why </a:t>
            </a:r>
            <a:r>
              <a:rPr lang="en-US" sz="6000" b="1" dirty="0" smtClean="0"/>
              <a:t>Data Visualization?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2" y="1106929"/>
            <a:ext cx="10481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“It bridges the gap between complex data and accessible insights.”</a:t>
            </a:r>
            <a:endParaRPr lang="en-US" sz="4000" b="1" dirty="0"/>
          </a:p>
        </p:txBody>
      </p:sp>
      <p:pic>
        <p:nvPicPr>
          <p:cNvPr id="1026" name="Picture 2" descr="C:\Users\rmaal.CHED-IDIG\OneDrive\Desktop\data-visualiz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57" y="2845613"/>
            <a:ext cx="7495826" cy="279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70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644" y="1261956"/>
            <a:ext cx="4491059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/>
              <a:t>1. Simplifies Complex Data</a:t>
            </a:r>
            <a:endParaRPr lang="en-US" sz="4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2800" dirty="0"/>
              <a:t>Visualizations make it easier to understand and interpret complex datasets quickly by summarizing the data in a more digestible form.</a:t>
            </a:r>
          </a:p>
        </p:txBody>
      </p:sp>
      <p:sp>
        <p:nvSpPr>
          <p:cNvPr id="3" name="AutoShape 2" descr="C:\Users\rmaal.CHED-IDIG\OneDrive\Desktop\e29c4047-ac83-40fb-8881-439807f19ef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57" y="1211695"/>
            <a:ext cx="4211144" cy="413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54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644" y="1046512"/>
            <a:ext cx="4491059" cy="44627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/>
              <a:t>2. Enhances Data Exploration</a:t>
            </a:r>
            <a:endParaRPr lang="en-US" sz="4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2800" dirty="0"/>
              <a:t>Visualization tools allow </a:t>
            </a:r>
            <a:r>
              <a:rPr lang="en-US" sz="2800" dirty="0" smtClean="0"/>
              <a:t>you </a:t>
            </a:r>
            <a:r>
              <a:rPr lang="en-US" sz="2800" dirty="0"/>
              <a:t>to explore data interactively, helping </a:t>
            </a:r>
            <a:r>
              <a:rPr lang="en-US" sz="2800" dirty="0" smtClean="0"/>
              <a:t>identify </a:t>
            </a:r>
            <a:r>
              <a:rPr lang="en-US" sz="2800" dirty="0"/>
              <a:t>patterns, trends, and anomalies </a:t>
            </a:r>
            <a:r>
              <a:rPr lang="en-US" sz="2800" dirty="0" smtClean="0"/>
              <a:t>that you </a:t>
            </a:r>
            <a:r>
              <a:rPr lang="en-US" sz="2800" dirty="0"/>
              <a:t>might miss in raw datasets.</a:t>
            </a:r>
          </a:p>
        </p:txBody>
      </p:sp>
      <p:sp>
        <p:nvSpPr>
          <p:cNvPr id="3" name="AutoShape 2" descr="C:\Users\rmaal.CHED-IDIG\OneDrive\Desktop\e29c4047-ac83-40fb-8881-439807f19ef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627" y="1211263"/>
            <a:ext cx="443865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01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644" y="1415843"/>
            <a:ext cx="4491059" cy="37240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/>
              <a:t>3. Supports Better Decision Making</a:t>
            </a:r>
            <a:endParaRPr lang="en-US" sz="4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2400" dirty="0" smtClean="0"/>
              <a:t>By </a:t>
            </a:r>
            <a:r>
              <a:rPr lang="en-US" sz="2400" dirty="0"/>
              <a:t>providing a clear and concise view of data, visualization aids stakeholders in making informed decisions based on evidence rather than assumptions.</a:t>
            </a:r>
          </a:p>
        </p:txBody>
      </p:sp>
      <p:sp>
        <p:nvSpPr>
          <p:cNvPr id="3" name="AutoShape 2" descr="C:\Users\rmaal.CHED-IDIG\OneDrive\Desktop\e29c4047-ac83-40fb-8881-439807f19ef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36" y="1155691"/>
            <a:ext cx="44481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72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644" y="1261955"/>
            <a:ext cx="4491059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/>
              <a:t>4. Reveal Hidden Patterns and Trends</a:t>
            </a:r>
            <a:endParaRPr lang="en-US" sz="4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2400" dirty="0"/>
              <a:t>Data visualizations help uncover insights that aren’t immediately apparent, such as seasonality, outliers, and correlations.</a:t>
            </a:r>
          </a:p>
        </p:txBody>
      </p:sp>
      <p:sp>
        <p:nvSpPr>
          <p:cNvPr id="3" name="AutoShape 2" descr="C:\Users\rmaal.CHED-IDIG\OneDrive\Desktop\e29c4047-ac83-40fb-8881-439807f19ef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136" y="1206499"/>
            <a:ext cx="443865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30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644" y="1415844"/>
            <a:ext cx="4491059" cy="37240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/>
              <a:t>5. Improves Communication</a:t>
            </a:r>
            <a:endParaRPr lang="en-US" sz="4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2400" dirty="0"/>
              <a:t>Effective visuals can convey findings to both technical and non-technical audiences, ensuring everyone understands the insights being presented.</a:t>
            </a:r>
          </a:p>
        </p:txBody>
      </p:sp>
      <p:sp>
        <p:nvSpPr>
          <p:cNvPr id="3" name="AutoShape 2" descr="C:\Users\rmaal.CHED-IDIG\OneDrive\Desktop\e29c4047-ac83-40fb-8881-439807f19ef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38" y="1201738"/>
            <a:ext cx="44481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17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:\Users\rmaal.CHED-IDIG\OneDrive\Desktop\e29c4047-ac83-40fb-8881-439807f19ef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83" y="1096634"/>
            <a:ext cx="7793037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20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1384</TotalTime>
  <Words>186</Words>
  <Application>Microsoft Office PowerPoint</Application>
  <PresentationFormat>Custom</PresentationFormat>
  <Paragraphs>29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280</cp:revision>
  <dcterms:created xsi:type="dcterms:W3CDTF">2018-09-30T06:22:05Z</dcterms:created>
  <dcterms:modified xsi:type="dcterms:W3CDTF">2024-10-29T15:02:26Z</dcterms:modified>
</cp:coreProperties>
</file>