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"/>
  </p:notesMasterIdLst>
  <p:sldIdLst>
    <p:sldId id="258" r:id="rId2"/>
    <p:sldId id="384" r:id="rId3"/>
    <p:sldId id="385" r:id="rId4"/>
    <p:sldId id="386" r:id="rId5"/>
    <p:sldId id="387" r:id="rId6"/>
    <p:sldId id="3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7033"/>
    <a:srgbClr val="5B1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46" autoAdjust="0"/>
    <p:restoredTop sz="86443" autoAdjust="0"/>
  </p:normalViewPr>
  <p:slideViewPr>
    <p:cSldViewPr snapToGrid="0">
      <p:cViewPr>
        <p:scale>
          <a:sx n="70" d="100"/>
          <a:sy n="70" d="100"/>
        </p:scale>
        <p:origin x="-1632" y="-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2315"/>
            <a:ext cx="12192000" cy="535685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19469"/>
            <a:ext cx="12192000" cy="368300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baseline="0" dirty="0" smtClean="0"/>
              <a:t>Front-End Web Development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0731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CSS </a:t>
            </a:r>
            <a:r>
              <a:rPr lang="en-US" sz="7200" b="1" dirty="0" smtClean="0"/>
              <a:t>Positioning</a:t>
            </a:r>
            <a:endParaRPr lang="en-PH" sz="7200" b="1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CSS Positioning</a:t>
            </a:r>
            <a:endParaRPr lang="en-US" sz="4000" b="1" dirty="0"/>
          </a:p>
          <a:p>
            <a:endParaRPr lang="en-US" sz="4000" b="1" dirty="0" smtClean="0"/>
          </a:p>
          <a:p>
            <a:pPr marL="571500" indent="-571500">
              <a:buFontTx/>
              <a:buChar char="-"/>
            </a:pPr>
            <a:r>
              <a:rPr lang="en-US" sz="4000" b="1" dirty="0" smtClean="0"/>
              <a:t>the CSS </a:t>
            </a:r>
            <a:r>
              <a:rPr lang="en-US" sz="4000" b="1" dirty="0" smtClean="0">
                <a:solidFill>
                  <a:srgbClr val="FF0000"/>
                </a:solidFill>
              </a:rPr>
              <a:t>position</a:t>
            </a:r>
            <a:r>
              <a:rPr lang="en-US" sz="4000" b="1" dirty="0" smtClean="0"/>
              <a:t> property defines the position of an element in a document. </a:t>
            </a:r>
          </a:p>
          <a:p>
            <a:endParaRPr lang="en-US" sz="3200" b="1" dirty="0"/>
          </a:p>
          <a:p>
            <a:pPr marL="571500" indent="-571500">
              <a:buFontTx/>
              <a:buChar char="-"/>
            </a:pPr>
            <a:r>
              <a:rPr lang="en-US" sz="4000" b="1" dirty="0"/>
              <a:t>it </a:t>
            </a:r>
            <a:r>
              <a:rPr lang="en-US" sz="4000" b="1" dirty="0" smtClean="0"/>
              <a:t>works with the </a:t>
            </a:r>
            <a:r>
              <a:rPr lang="en-US" sz="4000" b="1" dirty="0" smtClean="0">
                <a:solidFill>
                  <a:srgbClr val="FF0000"/>
                </a:solidFill>
              </a:rPr>
              <a:t>left</a:t>
            </a:r>
            <a:r>
              <a:rPr lang="en-US" sz="4000" b="1" dirty="0" smtClean="0"/>
              <a:t>, </a:t>
            </a:r>
            <a:r>
              <a:rPr lang="en-US" sz="4000" b="1" dirty="0" smtClean="0">
                <a:solidFill>
                  <a:srgbClr val="FF0000"/>
                </a:solidFill>
              </a:rPr>
              <a:t>right</a:t>
            </a:r>
            <a:r>
              <a:rPr lang="en-US" sz="4000" b="1" dirty="0" smtClean="0"/>
              <a:t>, </a:t>
            </a:r>
            <a:r>
              <a:rPr lang="en-US" sz="4000" b="1" dirty="0" smtClean="0">
                <a:solidFill>
                  <a:srgbClr val="FF0000"/>
                </a:solidFill>
              </a:rPr>
              <a:t>top</a:t>
            </a:r>
            <a:r>
              <a:rPr lang="en-US" sz="4000" b="1" dirty="0" smtClean="0"/>
              <a:t>, </a:t>
            </a:r>
            <a:r>
              <a:rPr lang="en-US" sz="4000" b="1" dirty="0" smtClean="0">
                <a:solidFill>
                  <a:srgbClr val="FF0000"/>
                </a:solidFill>
              </a:rPr>
              <a:t>bottom</a:t>
            </a:r>
            <a:r>
              <a:rPr lang="en-US" sz="4000" b="1" dirty="0" smtClean="0"/>
              <a:t>, and        </a:t>
            </a:r>
            <a:r>
              <a:rPr lang="en-US" sz="4000" b="1" dirty="0" smtClean="0">
                <a:solidFill>
                  <a:srgbClr val="FF0000"/>
                </a:solidFill>
              </a:rPr>
              <a:t>z-index</a:t>
            </a:r>
            <a:r>
              <a:rPr lang="en-US" sz="4000" b="1" dirty="0" smtClean="0"/>
              <a:t> properties to determine the final position of an element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422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Relative Position</a:t>
            </a:r>
            <a:endParaRPr lang="en-US" sz="4000" b="1" dirty="0"/>
          </a:p>
          <a:p>
            <a:endParaRPr lang="en-US" sz="2500" b="1" dirty="0" smtClean="0"/>
          </a:p>
          <a:p>
            <a:r>
              <a:rPr lang="en-US" sz="4000" b="1" dirty="0" smtClean="0">
                <a:solidFill>
                  <a:srgbClr val="0070C0"/>
                </a:solidFill>
              </a:rPr>
              <a:t>position: </a:t>
            </a:r>
            <a:r>
              <a:rPr lang="en-US" sz="4000" b="1" dirty="0" smtClean="0"/>
              <a:t>relative;</a:t>
            </a:r>
          </a:p>
          <a:p>
            <a:endParaRPr lang="en-US" sz="3000" b="1" dirty="0" smtClean="0"/>
          </a:p>
          <a:p>
            <a:r>
              <a:rPr lang="en-US" sz="3600" b="1" dirty="0" smtClean="0"/>
              <a:t>- this property is used to position an element relative to its normal position in the document flow.</a:t>
            </a:r>
            <a:endParaRPr lang="en-US" sz="36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477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Absolute Position</a:t>
            </a:r>
            <a:endParaRPr lang="en-US" sz="4000" b="1" dirty="0"/>
          </a:p>
          <a:p>
            <a:endParaRPr lang="en-US" sz="2500" b="1" dirty="0" smtClean="0"/>
          </a:p>
          <a:p>
            <a:r>
              <a:rPr lang="en-US" sz="4000" b="1" dirty="0" smtClean="0">
                <a:solidFill>
                  <a:srgbClr val="0070C0"/>
                </a:solidFill>
              </a:rPr>
              <a:t>position: </a:t>
            </a:r>
            <a:r>
              <a:rPr lang="en-US" sz="4000" b="1" dirty="0" smtClean="0"/>
              <a:t>absolute;</a:t>
            </a:r>
          </a:p>
          <a:p>
            <a:endParaRPr lang="en-US" sz="3000" b="1" dirty="0" smtClean="0"/>
          </a:p>
          <a:p>
            <a:pPr marL="571500" indent="-571500">
              <a:buFontTx/>
              <a:buChar char="-"/>
            </a:pPr>
            <a:r>
              <a:rPr lang="en-US" sz="3600" b="1" dirty="0" smtClean="0"/>
              <a:t>this property ignores the normal document flow </a:t>
            </a:r>
            <a:endParaRPr lang="en-US" sz="3600" b="1" dirty="0"/>
          </a:p>
          <a:p>
            <a:pPr marL="571500" indent="-571500">
              <a:buFontTx/>
              <a:buChar char="-"/>
            </a:pPr>
            <a:r>
              <a:rPr lang="en-US" sz="3600" b="1" dirty="0" smtClean="0"/>
              <a:t>it is positioned relative to the nearest positioned ancestor</a:t>
            </a:r>
            <a:endParaRPr lang="en-US" sz="36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07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Fixed Position</a:t>
            </a:r>
            <a:endParaRPr lang="en-US" sz="4000" b="1" dirty="0"/>
          </a:p>
          <a:p>
            <a:endParaRPr lang="en-US" sz="2500" b="1" dirty="0" smtClean="0"/>
          </a:p>
          <a:p>
            <a:r>
              <a:rPr lang="en-US" sz="4000" b="1" dirty="0" smtClean="0">
                <a:solidFill>
                  <a:srgbClr val="0070C0"/>
                </a:solidFill>
              </a:rPr>
              <a:t>position: </a:t>
            </a:r>
            <a:r>
              <a:rPr lang="en-US" sz="4000" b="1" dirty="0" smtClean="0"/>
              <a:t>fixed;</a:t>
            </a:r>
          </a:p>
          <a:p>
            <a:endParaRPr lang="en-US" sz="3000" b="1" dirty="0" smtClean="0"/>
          </a:p>
          <a:p>
            <a:pPr marL="571500" indent="-571500">
              <a:buFontTx/>
              <a:buChar char="-"/>
            </a:pPr>
            <a:r>
              <a:rPr lang="en-US" sz="3600" b="1" dirty="0" smtClean="0"/>
              <a:t>this property do not adhere to the normal render flow of the document</a:t>
            </a:r>
            <a:endParaRPr lang="en-US" sz="3600" b="1" dirty="0"/>
          </a:p>
          <a:p>
            <a:pPr marL="571500" indent="-571500">
              <a:buFontTx/>
              <a:buChar char="-"/>
            </a:pPr>
            <a:r>
              <a:rPr lang="en-US" sz="3600" b="1" dirty="0" smtClean="0"/>
              <a:t>it does not move when the user scrolls, they do not leave a blank space where the element would have been positioned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7572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Fixed Position</a:t>
            </a:r>
            <a:endParaRPr lang="en-US" sz="4000" b="1" dirty="0"/>
          </a:p>
          <a:p>
            <a:endParaRPr lang="en-US" sz="2500" b="1" dirty="0" smtClean="0"/>
          </a:p>
          <a:p>
            <a:r>
              <a:rPr lang="en-US" sz="4000" b="1" dirty="0" smtClean="0">
                <a:solidFill>
                  <a:srgbClr val="0070C0"/>
                </a:solidFill>
              </a:rPr>
              <a:t>position: </a:t>
            </a:r>
            <a:r>
              <a:rPr lang="en-US" sz="4000" b="1" dirty="0" smtClean="0"/>
              <a:t>sticky; </a:t>
            </a:r>
          </a:p>
          <a:p>
            <a:endParaRPr lang="en-US" sz="3000" b="1" dirty="0" smtClean="0"/>
          </a:p>
          <a:p>
            <a:pPr marL="571500" indent="-571500">
              <a:buFontTx/>
              <a:buChar char="-"/>
            </a:pPr>
            <a:r>
              <a:rPr lang="en-US" sz="3600" b="1" dirty="0" smtClean="0"/>
              <a:t>this property positions an element depending on the user’s scroll</a:t>
            </a:r>
            <a:endParaRPr lang="en-US" sz="3600" b="1" dirty="0"/>
          </a:p>
          <a:p>
            <a:pPr marL="571500" indent="-571500">
              <a:buFontTx/>
              <a:buChar char="-"/>
            </a:pPr>
            <a:r>
              <a:rPr lang="en-US" sz="3600" b="1" dirty="0"/>
              <a:t>behaves like a relative element until the viewport meets a specified position.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044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1908</TotalTime>
  <Words>160</Words>
  <Application>Microsoft Office PowerPoint</Application>
  <PresentationFormat>Custom</PresentationFormat>
  <Paragraphs>30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428</cp:revision>
  <dcterms:created xsi:type="dcterms:W3CDTF">2018-09-30T06:22:05Z</dcterms:created>
  <dcterms:modified xsi:type="dcterms:W3CDTF">2024-07-11T13:28:40Z</dcterms:modified>
</cp:coreProperties>
</file>